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2" r:id="rId3"/>
    <p:sldMasterId id="2147483714" r:id="rId4"/>
  </p:sldMasterIdLst>
  <p:notesMasterIdLst>
    <p:notesMasterId r:id="rId23"/>
  </p:notesMasterIdLst>
  <p:sldIdLst>
    <p:sldId id="257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58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D62"/>
    <a:srgbClr val="9CCCD2"/>
    <a:srgbClr val="88BABE"/>
    <a:srgbClr val="4A7886"/>
    <a:srgbClr val="57A7BD"/>
    <a:srgbClr val="FFFFFF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22658-A4D3-4BF6-B99B-775ADF1AFD0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56F48-28E5-4AE4-AEE2-CA651377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bca512db4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bca512db4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59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4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0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7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xmlns="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170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40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621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899EEF-F92F-4B63-95A6-7DBA5438AE9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xmlns="" id="{CF7762F2-DEAF-4451-8702-8271A14F73BB}"/>
              </a:ext>
            </a:extLst>
          </p:cNvPr>
          <p:cNvGrpSpPr/>
          <p:nvPr userDrawn="1"/>
        </p:nvGrpSpPr>
        <p:grpSpPr>
          <a:xfrm rot="20940000">
            <a:off x="9240036" y="327873"/>
            <a:ext cx="2793657" cy="450243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D169916-1184-4DBF-AEC1-B7E29E704EBF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4343BD2-BF5A-4B43-91D2-DEC4E70A0525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3EBA43F7-CE6B-4D9C-A102-771B02D4E4DA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9AF483D-4E96-47FE-AD50-0E947B8072B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D4C48FB-C7AC-4492-8382-6EF39DD75E6E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9E976EE-5F38-4A26-A134-4E6713F29748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63FD950E-4206-425C-BEE5-1FF5039EF694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887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xmlns="" id="{2FCAED7B-3437-43CA-93EF-F43E6214F9D6}"/>
              </a:ext>
            </a:extLst>
          </p:cNvPr>
          <p:cNvGrpSpPr/>
          <p:nvPr userDrawn="1"/>
        </p:nvGrpSpPr>
        <p:grpSpPr>
          <a:xfrm>
            <a:off x="8914194" y="1831870"/>
            <a:ext cx="2307768" cy="2309828"/>
            <a:chOff x="8582298" y="2310847"/>
            <a:chExt cx="2026966" cy="20287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F55EBD7-1B90-4FC1-B0C9-AA8513B133AA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B30B707A-5FD9-4157-9197-E3256385E8EF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xmlns="" id="{03FF8C00-9D0B-4A21-9629-8F76797C6B1A}"/>
              </a:ext>
            </a:extLst>
          </p:cNvPr>
          <p:cNvGrpSpPr/>
          <p:nvPr userDrawn="1"/>
        </p:nvGrpSpPr>
        <p:grpSpPr>
          <a:xfrm>
            <a:off x="925989" y="1831870"/>
            <a:ext cx="2307768" cy="2309828"/>
            <a:chOff x="853440" y="2310847"/>
            <a:chExt cx="2026966" cy="2028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E7D35B72-8A5F-4DC1-A93C-8FD79DCF30BB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B9B908D-A2F0-4EA9-A450-FB1B5C40471A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xmlns="" id="{634E4E22-E4F9-4988-A85F-328940E731C5}"/>
              </a:ext>
            </a:extLst>
          </p:cNvPr>
          <p:cNvGrpSpPr/>
          <p:nvPr userDrawn="1"/>
        </p:nvGrpSpPr>
        <p:grpSpPr>
          <a:xfrm>
            <a:off x="4920091" y="1831870"/>
            <a:ext cx="2307768" cy="2309828"/>
            <a:chOff x="4717869" y="2310847"/>
            <a:chExt cx="2026966" cy="2028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65A3D9C5-6753-476D-A018-A4CC5EEE4772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BD55736-6945-42DD-9434-B0178F9CEC5D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1D9F5339-7E63-4815-A1E3-3D47B5DC2DE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D693620C-0E56-4F85-8546-6FA3727CC7B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DBAF1635-73CA-4690-ADD6-B0FB33125ED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595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21441" y="1309036"/>
            <a:ext cx="6921422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CEED1AAA-DC89-4342-90C9-D34A1F30F5FF}"/>
              </a:ext>
            </a:extLst>
          </p:cNvPr>
          <p:cNvSpPr/>
          <p:nvPr userDrawn="1"/>
        </p:nvSpPr>
        <p:spPr>
          <a:xfrm>
            <a:off x="0" y="2475387"/>
            <a:ext cx="2708047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ACF6006-953F-4565-9D28-7D37F857281E}"/>
              </a:ext>
            </a:extLst>
          </p:cNvPr>
          <p:cNvSpPr/>
          <p:nvPr userDrawn="1"/>
        </p:nvSpPr>
        <p:spPr>
          <a:xfrm>
            <a:off x="5037782" y="1819635"/>
            <a:ext cx="7154218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9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947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6791A75F-9365-49A0-8545-B9D1D27C93D6}"/>
              </a:ext>
            </a:extLst>
          </p:cNvPr>
          <p:cNvGrpSpPr/>
          <p:nvPr userDrawn="1"/>
        </p:nvGrpSpPr>
        <p:grpSpPr>
          <a:xfrm>
            <a:off x="9508727" y="2147107"/>
            <a:ext cx="2683273" cy="4217224"/>
            <a:chOff x="9508727" y="2147107"/>
            <a:chExt cx="2683273" cy="42172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C0878A5-F630-4D38-8006-E756E3BD9C4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97E711B-E46A-4390-ABC3-94CFE8F79549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0B50360A-C4B5-49A0-B4A3-BB4393E56AD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9DBB3797-B11F-4F0D-B0E5-C36F6E625F33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9371EA63-181D-4AE5-AA9F-DB4EA369D3CD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BDFAC0A-0E7B-4FE1-9B3F-116FDFFB3C80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AAAD3BF4-3D79-4A40-8E0A-D2D135A5A27F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C50E4C1-3115-4728-9B4A-0F1A8E927D62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E108B03F-C61F-4E2F-A7C0-DA795E395B4F}"/>
              </a:ext>
            </a:extLst>
          </p:cNvPr>
          <p:cNvSpPr/>
          <p:nvPr userDrawn="1"/>
        </p:nvSpPr>
        <p:spPr>
          <a:xfrm>
            <a:off x="5334000" y="1101032"/>
            <a:ext cx="1524000" cy="15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xmlns="" id="{993979E3-2508-4804-9198-767F39A2FC35}"/>
              </a:ext>
            </a:extLst>
          </p:cNvPr>
          <p:cNvSpPr/>
          <p:nvPr userDrawn="1"/>
        </p:nvSpPr>
        <p:spPr>
          <a:xfrm>
            <a:off x="6714751" y="3891928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91EB6C7F-E882-4A4F-9AA5-38F77D013A4A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9650182" y="2332083"/>
            <a:ext cx="2541818" cy="29107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xmlns="" id="{3CE08510-6005-4899-BD69-BAEA52D8B5D6}"/>
              </a:ext>
            </a:extLst>
          </p:cNvPr>
          <p:cNvGrpSpPr/>
          <p:nvPr userDrawn="1"/>
        </p:nvGrpSpPr>
        <p:grpSpPr>
          <a:xfrm>
            <a:off x="7019112" y="2489998"/>
            <a:ext cx="1890758" cy="3323854"/>
            <a:chOff x="445712" y="1449040"/>
            <a:chExt cx="2113018" cy="392417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xmlns="" id="{B134CE71-F752-452C-98AE-FA0EF72498E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xmlns="" id="{ECE66DC9-CF7C-484B-9BBE-6479F83620B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xmlns="" id="{5A004B65-4866-4E97-A6D1-87026FE3278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xmlns="" id="{3DF249CD-3878-4922-886A-64163FF2F87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25">
                <a:extLst>
                  <a:ext uri="{FF2B5EF4-FFF2-40B4-BE49-F238E27FC236}">
                    <a16:creationId xmlns:a16="http://schemas.microsoft.com/office/drawing/2014/main" xmlns="" id="{AF7C9E41-7AC0-436F-A23E-EEB436D0808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B322E0C-7B69-4F15-9F22-5F0FB53FAD9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145482" y="2816952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xmlns="" id="{A209F84B-3561-49BE-9813-414CD1552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3187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66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92229B2-6268-4EC0-A8DA-5DF723C2C96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551914" y="879140"/>
            <a:ext cx="5088662" cy="5099611"/>
          </a:xfrm>
          <a:custGeom>
            <a:avLst/>
            <a:gdLst>
              <a:gd name="connsiteX0" fmla="*/ 557910 w 5088662"/>
              <a:gd name="connsiteY0" fmla="*/ 3631601 h 5099611"/>
              <a:gd name="connsiteX1" fmla="*/ 3028649 w 5088662"/>
              <a:gd name="connsiteY1" fmla="*/ 3631601 h 5099611"/>
              <a:gd name="connsiteX2" fmla="*/ 3024027 w 5088662"/>
              <a:gd name="connsiteY2" fmla="*/ 3644308 h 5099611"/>
              <a:gd name="connsiteX3" fmla="*/ 2362738 w 5088662"/>
              <a:gd name="connsiteY3" fmla="*/ 4791313 h 5099611"/>
              <a:gd name="connsiteX4" fmla="*/ 2338483 w 5088662"/>
              <a:gd name="connsiteY4" fmla="*/ 4802864 h 5099611"/>
              <a:gd name="connsiteX5" fmla="*/ 1607310 w 5088662"/>
              <a:gd name="connsiteY5" fmla="*/ 4608809 h 5099611"/>
              <a:gd name="connsiteX6" fmla="*/ 568882 w 5088662"/>
              <a:gd name="connsiteY6" fmla="*/ 3651817 h 5099611"/>
              <a:gd name="connsiteX7" fmla="*/ 557910 w 5088662"/>
              <a:gd name="connsiteY7" fmla="*/ 3631601 h 5099611"/>
              <a:gd name="connsiteX8" fmla="*/ 3723435 w 5088662"/>
              <a:gd name="connsiteY8" fmla="*/ 2669411 h 5099611"/>
              <a:gd name="connsiteX9" fmla="*/ 3734410 w 5088662"/>
              <a:gd name="connsiteY9" fmla="*/ 2687316 h 5099611"/>
              <a:gd name="connsiteX10" fmla="*/ 4391655 w 5088662"/>
              <a:gd name="connsiteY10" fmla="*/ 3825081 h 5099611"/>
              <a:gd name="connsiteX11" fmla="*/ 4391079 w 5088662"/>
              <a:gd name="connsiteY11" fmla="*/ 3856845 h 5099611"/>
              <a:gd name="connsiteX12" fmla="*/ 3253313 w 5088662"/>
              <a:gd name="connsiteY12" fmla="*/ 4698908 h 5099611"/>
              <a:gd name="connsiteX13" fmla="*/ 2529071 w 5088662"/>
              <a:gd name="connsiteY13" fmla="*/ 4812683 h 5099611"/>
              <a:gd name="connsiteX14" fmla="*/ 2486332 w 5088662"/>
              <a:gd name="connsiteY14" fmla="*/ 4812107 h 5099611"/>
              <a:gd name="connsiteX15" fmla="*/ 3723435 w 5088662"/>
              <a:gd name="connsiteY15" fmla="*/ 2669411 h 5099611"/>
              <a:gd name="connsiteX16" fmla="*/ 4570691 w 5088662"/>
              <a:gd name="connsiteY16" fmla="*/ 1586517 h 5099611"/>
              <a:gd name="connsiteX17" fmla="*/ 4598989 w 5088662"/>
              <a:gd name="connsiteY17" fmla="*/ 1604422 h 5099611"/>
              <a:gd name="connsiteX18" fmla="*/ 4797666 w 5088662"/>
              <a:gd name="connsiteY18" fmla="*/ 2367359 h 5099611"/>
              <a:gd name="connsiteX19" fmla="*/ 4485214 w 5088662"/>
              <a:gd name="connsiteY19" fmla="*/ 3710729 h 5099611"/>
              <a:gd name="connsiteX20" fmla="*/ 4477129 w 5088662"/>
              <a:gd name="connsiteY20" fmla="*/ 3724589 h 5099611"/>
              <a:gd name="connsiteX21" fmla="*/ 4472507 w 5088662"/>
              <a:gd name="connsiteY21" fmla="*/ 3727476 h 5099611"/>
              <a:gd name="connsiteX22" fmla="*/ 3236562 w 5088662"/>
              <a:gd name="connsiteY22" fmla="*/ 1588249 h 5099611"/>
              <a:gd name="connsiteX23" fmla="*/ 3257930 w 5088662"/>
              <a:gd name="connsiteY23" fmla="*/ 1587093 h 5099611"/>
              <a:gd name="connsiteX24" fmla="*/ 4570691 w 5088662"/>
              <a:gd name="connsiteY24" fmla="*/ 1586517 h 5099611"/>
              <a:gd name="connsiteX25" fmla="*/ 614508 w 5088662"/>
              <a:gd name="connsiteY25" fmla="*/ 1370514 h 5099611"/>
              <a:gd name="connsiteX26" fmla="*/ 1851608 w 5088662"/>
              <a:gd name="connsiteY26" fmla="*/ 3513210 h 5099611"/>
              <a:gd name="connsiteX27" fmla="*/ 1825618 w 5088662"/>
              <a:gd name="connsiteY27" fmla="*/ 3513210 h 5099611"/>
              <a:gd name="connsiteX28" fmla="*/ 519213 w 5088662"/>
              <a:gd name="connsiteY28" fmla="*/ 3513786 h 5099611"/>
              <a:gd name="connsiteX29" fmla="*/ 486870 w 5088662"/>
              <a:gd name="connsiteY29" fmla="*/ 3492418 h 5099611"/>
              <a:gd name="connsiteX30" fmla="*/ 289925 w 5088662"/>
              <a:gd name="connsiteY30" fmla="*/ 2731791 h 5099611"/>
              <a:gd name="connsiteX31" fmla="*/ 602377 w 5088662"/>
              <a:gd name="connsiteY31" fmla="*/ 1388995 h 5099611"/>
              <a:gd name="connsiteX32" fmla="*/ 614508 w 5088662"/>
              <a:gd name="connsiteY32" fmla="*/ 1370514 h 5099611"/>
              <a:gd name="connsiteX33" fmla="*/ 2753159 w 5088662"/>
              <a:gd name="connsiteY33" fmla="*/ 297437 h 5099611"/>
              <a:gd name="connsiteX34" fmla="*/ 3803136 w 5088662"/>
              <a:gd name="connsiteY34" fmla="*/ 671109 h 5099611"/>
              <a:gd name="connsiteX35" fmla="*/ 4518716 w 5088662"/>
              <a:gd name="connsiteY35" fmla="*/ 1447329 h 5099611"/>
              <a:gd name="connsiteX36" fmla="*/ 4529688 w 5088662"/>
              <a:gd name="connsiteY36" fmla="*/ 1468120 h 5099611"/>
              <a:gd name="connsiteX37" fmla="*/ 2057215 w 5088662"/>
              <a:gd name="connsiteY37" fmla="*/ 1468120 h 5099611"/>
              <a:gd name="connsiteX38" fmla="*/ 2066456 w 5088662"/>
              <a:gd name="connsiteY38" fmla="*/ 1450216 h 5099611"/>
              <a:gd name="connsiteX39" fmla="*/ 2721972 w 5088662"/>
              <a:gd name="connsiteY39" fmla="*/ 314187 h 5099611"/>
              <a:gd name="connsiteX40" fmla="*/ 2753159 w 5088662"/>
              <a:gd name="connsiteY40" fmla="*/ 297437 h 5099611"/>
              <a:gd name="connsiteX41" fmla="*/ 2570655 w 5088662"/>
              <a:gd name="connsiteY41" fmla="*/ 288193 h 5099611"/>
              <a:gd name="connsiteX42" fmla="*/ 2601264 w 5088662"/>
              <a:gd name="connsiteY42" fmla="*/ 288193 h 5099611"/>
              <a:gd name="connsiteX43" fmla="*/ 1364161 w 5088662"/>
              <a:gd name="connsiteY43" fmla="*/ 2431468 h 5099611"/>
              <a:gd name="connsiteX44" fmla="*/ 1353189 w 5088662"/>
              <a:gd name="connsiteY44" fmla="*/ 2414140 h 5099611"/>
              <a:gd name="connsiteX45" fmla="*/ 695941 w 5088662"/>
              <a:gd name="connsiteY45" fmla="*/ 1276374 h 5099611"/>
              <a:gd name="connsiteX46" fmla="*/ 697673 w 5088662"/>
              <a:gd name="connsiteY46" fmla="*/ 1242879 h 5099611"/>
              <a:gd name="connsiteX47" fmla="*/ 2131141 w 5088662"/>
              <a:gd name="connsiteY47" fmla="*/ 326313 h 5099611"/>
              <a:gd name="connsiteX48" fmla="*/ 2570655 w 5088662"/>
              <a:gd name="connsiteY48" fmla="*/ 288193 h 5099611"/>
              <a:gd name="connsiteX49" fmla="*/ 2558524 w 5088662"/>
              <a:gd name="connsiteY49" fmla="*/ 183083 h 5099611"/>
              <a:gd name="connsiteX50" fmla="*/ 170953 w 5088662"/>
              <a:gd name="connsiteY50" fmla="*/ 2549284 h 5099611"/>
              <a:gd name="connsiteX51" fmla="*/ 2543509 w 5088662"/>
              <a:gd name="connsiteY51" fmla="*/ 4916642 h 5099611"/>
              <a:gd name="connsiteX52" fmla="*/ 4917219 w 5088662"/>
              <a:gd name="connsiteY52" fmla="*/ 2552172 h 5099611"/>
              <a:gd name="connsiteX53" fmla="*/ 2558524 w 5088662"/>
              <a:gd name="connsiteY53" fmla="*/ 183083 h 5099611"/>
              <a:gd name="connsiteX54" fmla="*/ 2641691 w 5088662"/>
              <a:gd name="connsiteY54" fmla="*/ 0 h 5099611"/>
              <a:gd name="connsiteX55" fmla="*/ 2732943 w 5088662"/>
              <a:gd name="connsiteY55" fmla="*/ 6929 h 5099611"/>
              <a:gd name="connsiteX56" fmla="*/ 4065917 w 5088662"/>
              <a:gd name="connsiteY56" fmla="*/ 506507 h 5099611"/>
              <a:gd name="connsiteX57" fmla="*/ 4984213 w 5088662"/>
              <a:gd name="connsiteY57" fmla="*/ 1826775 h 5099611"/>
              <a:gd name="connsiteX58" fmla="*/ 5077775 w 5088662"/>
              <a:gd name="connsiteY58" fmla="*/ 2780304 h 5099611"/>
              <a:gd name="connsiteX59" fmla="*/ 4590329 w 5088662"/>
              <a:gd name="connsiteY59" fmla="*/ 4064764 h 5099611"/>
              <a:gd name="connsiteX60" fmla="*/ 3558255 w 5088662"/>
              <a:gd name="connsiteY60" fmla="*/ 4888921 h 5099611"/>
              <a:gd name="connsiteX61" fmla="*/ 2885993 w 5088662"/>
              <a:gd name="connsiteY61" fmla="*/ 5076623 h 5099611"/>
              <a:gd name="connsiteX62" fmla="*/ 2179654 w 5088662"/>
              <a:gd name="connsiteY62" fmla="*/ 5073159 h 5099611"/>
              <a:gd name="connsiteX63" fmla="*/ 139765 w 5088662"/>
              <a:gd name="connsiteY63" fmla="*/ 3384417 h 5099611"/>
              <a:gd name="connsiteX64" fmla="*/ 2887 w 5088662"/>
              <a:gd name="connsiteY64" fmla="*/ 2667105 h 5099611"/>
              <a:gd name="connsiteX65" fmla="*/ 0 w 5088662"/>
              <a:gd name="connsiteY65" fmla="*/ 2645734 h 5099611"/>
              <a:gd name="connsiteX66" fmla="*/ 0 w 5088662"/>
              <a:gd name="connsiteY66" fmla="*/ 2454566 h 5099611"/>
              <a:gd name="connsiteX67" fmla="*/ 2887 w 5088662"/>
              <a:gd name="connsiteY67" fmla="*/ 2433198 h 5099611"/>
              <a:gd name="connsiteX68" fmla="*/ 78545 w 5088662"/>
              <a:gd name="connsiteY68" fmla="*/ 1920338 h 5099611"/>
              <a:gd name="connsiteX69" fmla="*/ 974318 w 5088662"/>
              <a:gd name="connsiteY69" fmla="*/ 544624 h 5099611"/>
              <a:gd name="connsiteX70" fmla="*/ 2355805 w 5088662"/>
              <a:gd name="connsiteY70" fmla="*/ 7508 h 5099611"/>
              <a:gd name="connsiteX71" fmla="*/ 2447060 w 5088662"/>
              <a:gd name="connsiteY71" fmla="*/ 576 h 5099611"/>
              <a:gd name="connsiteX72" fmla="*/ 2641691 w 5088662"/>
              <a:gd name="connsiteY72" fmla="*/ 0 h 50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88662" h="5099611">
                <a:moveTo>
                  <a:pt x="557910" y="3631601"/>
                </a:moveTo>
                <a:cubicBezTo>
                  <a:pt x="1382643" y="3631601"/>
                  <a:pt x="2204492" y="3631601"/>
                  <a:pt x="3028649" y="3631601"/>
                </a:cubicBezTo>
                <a:cubicBezTo>
                  <a:pt x="3026914" y="3636223"/>
                  <a:pt x="3026338" y="3640842"/>
                  <a:pt x="3024027" y="3644308"/>
                </a:cubicBezTo>
                <a:cubicBezTo>
                  <a:pt x="2803406" y="4026641"/>
                  <a:pt x="2582782" y="4408977"/>
                  <a:pt x="2362738" y="4791313"/>
                </a:cubicBezTo>
                <a:cubicBezTo>
                  <a:pt x="2356385" y="4801708"/>
                  <a:pt x="2350031" y="4803440"/>
                  <a:pt x="2338483" y="4802864"/>
                </a:cubicBezTo>
                <a:cubicBezTo>
                  <a:pt x="2083784" y="4779761"/>
                  <a:pt x="1839482" y="4716231"/>
                  <a:pt x="1607310" y="4608809"/>
                </a:cubicBezTo>
                <a:cubicBezTo>
                  <a:pt x="1158556" y="4401468"/>
                  <a:pt x="813185" y="4082086"/>
                  <a:pt x="568882" y="3651817"/>
                </a:cubicBezTo>
                <a:cubicBezTo>
                  <a:pt x="565419" y="3646040"/>
                  <a:pt x="562532" y="3640265"/>
                  <a:pt x="557910" y="3631601"/>
                </a:cubicBezTo>
                <a:close/>
                <a:moveTo>
                  <a:pt x="3723435" y="2669411"/>
                </a:moveTo>
                <a:cubicBezTo>
                  <a:pt x="3728057" y="2676341"/>
                  <a:pt x="3731520" y="2681539"/>
                  <a:pt x="3734410" y="2687316"/>
                </a:cubicBezTo>
                <a:cubicBezTo>
                  <a:pt x="3953299" y="3066762"/>
                  <a:pt x="4172189" y="3445632"/>
                  <a:pt x="4391655" y="3825081"/>
                </a:cubicBezTo>
                <a:cubicBezTo>
                  <a:pt x="4398587" y="3836630"/>
                  <a:pt x="4399743" y="3844718"/>
                  <a:pt x="4391079" y="3856845"/>
                </a:cubicBezTo>
                <a:cubicBezTo>
                  <a:pt x="4101729" y="4258818"/>
                  <a:pt x="3723435" y="4540659"/>
                  <a:pt x="3253313" y="4698908"/>
                </a:cubicBezTo>
                <a:cubicBezTo>
                  <a:pt x="3018253" y="4778032"/>
                  <a:pt x="2776261" y="4813839"/>
                  <a:pt x="2529071" y="4812683"/>
                </a:cubicBezTo>
                <a:cubicBezTo>
                  <a:pt x="2516364" y="4812107"/>
                  <a:pt x="2503658" y="4812107"/>
                  <a:pt x="2486332" y="4812107"/>
                </a:cubicBezTo>
                <a:cubicBezTo>
                  <a:pt x="2900432" y="4095371"/>
                  <a:pt x="3311066" y="3383257"/>
                  <a:pt x="3723435" y="2669411"/>
                </a:cubicBezTo>
                <a:close/>
                <a:moveTo>
                  <a:pt x="4570691" y="1586517"/>
                </a:moveTo>
                <a:cubicBezTo>
                  <a:pt x="4585130" y="1586517"/>
                  <a:pt x="4592639" y="1590560"/>
                  <a:pt x="4598989" y="1604422"/>
                </a:cubicBezTo>
                <a:cubicBezTo>
                  <a:pt x="4709880" y="1846990"/>
                  <a:pt x="4777450" y="2101109"/>
                  <a:pt x="4797666" y="2367359"/>
                </a:cubicBezTo>
                <a:cubicBezTo>
                  <a:pt x="4834627" y="2847876"/>
                  <a:pt x="4730093" y="3295474"/>
                  <a:pt x="4485214" y="3710729"/>
                </a:cubicBezTo>
                <a:cubicBezTo>
                  <a:pt x="4482327" y="3715348"/>
                  <a:pt x="4480016" y="3719970"/>
                  <a:pt x="4477129" y="3724589"/>
                </a:cubicBezTo>
                <a:cubicBezTo>
                  <a:pt x="4476550" y="3725168"/>
                  <a:pt x="4475397" y="3725744"/>
                  <a:pt x="4472507" y="3727476"/>
                </a:cubicBezTo>
                <a:cubicBezTo>
                  <a:pt x="4060719" y="3014786"/>
                  <a:pt x="3649506" y="2303249"/>
                  <a:pt x="3236562" y="1588249"/>
                </a:cubicBezTo>
                <a:cubicBezTo>
                  <a:pt x="3245803" y="1587673"/>
                  <a:pt x="3252156" y="1587093"/>
                  <a:pt x="3257930" y="1587093"/>
                </a:cubicBezTo>
                <a:cubicBezTo>
                  <a:pt x="3695711" y="1587093"/>
                  <a:pt x="4132910" y="1587093"/>
                  <a:pt x="4570691" y="1586517"/>
                </a:cubicBezTo>
                <a:close/>
                <a:moveTo>
                  <a:pt x="614508" y="1370514"/>
                </a:moveTo>
                <a:cubicBezTo>
                  <a:pt x="1026875" y="2084939"/>
                  <a:pt x="1438085" y="2797053"/>
                  <a:pt x="1851608" y="3513210"/>
                </a:cubicBezTo>
                <a:cubicBezTo>
                  <a:pt x="1840057" y="3513210"/>
                  <a:pt x="1832548" y="3513210"/>
                  <a:pt x="1825618" y="3513210"/>
                </a:cubicBezTo>
                <a:cubicBezTo>
                  <a:pt x="1390151" y="3513210"/>
                  <a:pt x="954681" y="3513210"/>
                  <a:pt x="519213" y="3513786"/>
                </a:cubicBezTo>
                <a:cubicBezTo>
                  <a:pt x="501885" y="3513786"/>
                  <a:pt x="493800" y="3508012"/>
                  <a:pt x="486870" y="3492418"/>
                </a:cubicBezTo>
                <a:cubicBezTo>
                  <a:pt x="377135" y="3250426"/>
                  <a:pt x="309565" y="2996883"/>
                  <a:pt x="289925" y="2731791"/>
                </a:cubicBezTo>
                <a:cubicBezTo>
                  <a:pt x="253543" y="2251270"/>
                  <a:pt x="357498" y="1803674"/>
                  <a:pt x="602377" y="1388995"/>
                </a:cubicBezTo>
                <a:cubicBezTo>
                  <a:pt x="605843" y="1383221"/>
                  <a:pt x="609310" y="1378023"/>
                  <a:pt x="614508" y="1370514"/>
                </a:cubicBezTo>
                <a:close/>
                <a:moveTo>
                  <a:pt x="2753159" y="297437"/>
                </a:moveTo>
                <a:cubicBezTo>
                  <a:pt x="3134916" y="333823"/>
                  <a:pt x="3485486" y="457418"/>
                  <a:pt x="3803136" y="671109"/>
                </a:cubicBezTo>
                <a:cubicBezTo>
                  <a:pt x="4103461" y="872673"/>
                  <a:pt x="4341407" y="1131990"/>
                  <a:pt x="4518716" y="1447329"/>
                </a:cubicBezTo>
                <a:cubicBezTo>
                  <a:pt x="4522759" y="1453682"/>
                  <a:pt x="4525646" y="1460035"/>
                  <a:pt x="4529688" y="1468120"/>
                </a:cubicBezTo>
                <a:cubicBezTo>
                  <a:pt x="3704954" y="1468120"/>
                  <a:pt x="2882528" y="1468120"/>
                  <a:pt x="2057215" y="1468120"/>
                </a:cubicBezTo>
                <a:cubicBezTo>
                  <a:pt x="2060681" y="1461767"/>
                  <a:pt x="2062989" y="1455993"/>
                  <a:pt x="2066456" y="1450216"/>
                </a:cubicBezTo>
                <a:cubicBezTo>
                  <a:pt x="2284769" y="1071347"/>
                  <a:pt x="2503658" y="693056"/>
                  <a:pt x="2721972" y="314187"/>
                </a:cubicBezTo>
                <a:cubicBezTo>
                  <a:pt x="2729477" y="300904"/>
                  <a:pt x="2736986" y="296282"/>
                  <a:pt x="2753159" y="297437"/>
                </a:cubicBezTo>
                <a:close/>
                <a:moveTo>
                  <a:pt x="2570655" y="288193"/>
                </a:moveTo>
                <a:cubicBezTo>
                  <a:pt x="2579319" y="288193"/>
                  <a:pt x="2587404" y="288193"/>
                  <a:pt x="2601264" y="288193"/>
                </a:cubicBezTo>
                <a:cubicBezTo>
                  <a:pt x="2187742" y="1004350"/>
                  <a:pt x="1777106" y="1716464"/>
                  <a:pt x="1364161" y="2431468"/>
                </a:cubicBezTo>
                <a:cubicBezTo>
                  <a:pt x="1359542" y="2423959"/>
                  <a:pt x="1356076" y="2419338"/>
                  <a:pt x="1353189" y="2414140"/>
                </a:cubicBezTo>
                <a:cubicBezTo>
                  <a:pt x="1134299" y="2034694"/>
                  <a:pt x="915410" y="1655823"/>
                  <a:pt x="695941" y="1276374"/>
                </a:cubicBezTo>
                <a:cubicBezTo>
                  <a:pt x="688432" y="1263670"/>
                  <a:pt x="689011" y="1255006"/>
                  <a:pt x="697673" y="1242879"/>
                </a:cubicBezTo>
                <a:cubicBezTo>
                  <a:pt x="1056330" y="750809"/>
                  <a:pt x="1532806" y="442976"/>
                  <a:pt x="2131141" y="326313"/>
                </a:cubicBezTo>
                <a:cubicBezTo>
                  <a:pt x="2276107" y="298013"/>
                  <a:pt x="2423381" y="287038"/>
                  <a:pt x="2570655" y="288193"/>
                </a:cubicBezTo>
                <a:close/>
                <a:moveTo>
                  <a:pt x="2558524" y="183083"/>
                </a:moveTo>
                <a:cubicBezTo>
                  <a:pt x="1241144" y="175574"/>
                  <a:pt x="171532" y="1238835"/>
                  <a:pt x="170953" y="2549284"/>
                </a:cubicBezTo>
                <a:cubicBezTo>
                  <a:pt x="170953" y="3856270"/>
                  <a:pt x="1233638" y="4916642"/>
                  <a:pt x="2543509" y="4916642"/>
                </a:cubicBezTo>
                <a:cubicBezTo>
                  <a:pt x="3853381" y="4916642"/>
                  <a:pt x="4915484" y="3858581"/>
                  <a:pt x="4917219" y="2552172"/>
                </a:cubicBezTo>
                <a:cubicBezTo>
                  <a:pt x="4918374" y="1247497"/>
                  <a:pt x="3860887" y="190589"/>
                  <a:pt x="2558524" y="183083"/>
                </a:cubicBezTo>
                <a:close/>
                <a:moveTo>
                  <a:pt x="2641691" y="0"/>
                </a:moveTo>
                <a:cubicBezTo>
                  <a:pt x="2672302" y="2310"/>
                  <a:pt x="2702334" y="4621"/>
                  <a:pt x="2732943" y="6929"/>
                </a:cubicBezTo>
                <a:cubicBezTo>
                  <a:pt x="3225587" y="44470"/>
                  <a:pt x="3671454" y="209649"/>
                  <a:pt x="4065917" y="506507"/>
                </a:cubicBezTo>
                <a:cubicBezTo>
                  <a:pt x="4516402" y="845525"/>
                  <a:pt x="4823077" y="1286769"/>
                  <a:pt x="4984213" y="1826775"/>
                </a:cubicBezTo>
                <a:cubicBezTo>
                  <a:pt x="5077199" y="2138072"/>
                  <a:pt x="5107231" y="2456301"/>
                  <a:pt x="5077775" y="2780304"/>
                </a:cubicBezTo>
                <a:cubicBezTo>
                  <a:pt x="5034460" y="3253889"/>
                  <a:pt x="4872169" y="3682428"/>
                  <a:pt x="4590329" y="4064764"/>
                </a:cubicBezTo>
                <a:cubicBezTo>
                  <a:pt x="4320036" y="4430927"/>
                  <a:pt x="3975241" y="4705841"/>
                  <a:pt x="3558255" y="4888921"/>
                </a:cubicBezTo>
                <a:cubicBezTo>
                  <a:pt x="3342832" y="4983639"/>
                  <a:pt x="3118742" y="5045435"/>
                  <a:pt x="2885993" y="5076623"/>
                </a:cubicBezTo>
                <a:cubicBezTo>
                  <a:pt x="2650355" y="5108389"/>
                  <a:pt x="2414717" y="5107234"/>
                  <a:pt x="2179654" y="5073159"/>
                </a:cubicBezTo>
                <a:cubicBezTo>
                  <a:pt x="1237101" y="4936281"/>
                  <a:pt x="454528" y="4288851"/>
                  <a:pt x="139765" y="3384417"/>
                </a:cubicBezTo>
                <a:cubicBezTo>
                  <a:pt x="58909" y="3152242"/>
                  <a:pt x="13862" y="2913140"/>
                  <a:pt x="2887" y="2667105"/>
                </a:cubicBezTo>
                <a:cubicBezTo>
                  <a:pt x="2311" y="2660173"/>
                  <a:pt x="1156" y="2652664"/>
                  <a:pt x="0" y="2645734"/>
                </a:cubicBezTo>
                <a:cubicBezTo>
                  <a:pt x="0" y="2582204"/>
                  <a:pt x="0" y="2518097"/>
                  <a:pt x="0" y="2454566"/>
                </a:cubicBezTo>
                <a:cubicBezTo>
                  <a:pt x="1156" y="2447637"/>
                  <a:pt x="2887" y="2440128"/>
                  <a:pt x="2887" y="2433198"/>
                </a:cubicBezTo>
                <a:cubicBezTo>
                  <a:pt x="10396" y="2259356"/>
                  <a:pt x="34654" y="2088403"/>
                  <a:pt x="78545" y="1920338"/>
                </a:cubicBezTo>
                <a:cubicBezTo>
                  <a:pt x="223511" y="1361851"/>
                  <a:pt x="522101" y="901547"/>
                  <a:pt x="974318" y="544624"/>
                </a:cubicBezTo>
                <a:cubicBezTo>
                  <a:pt x="1379177" y="224666"/>
                  <a:pt x="1841213" y="47357"/>
                  <a:pt x="2355805" y="7508"/>
                </a:cubicBezTo>
                <a:cubicBezTo>
                  <a:pt x="2386416" y="5198"/>
                  <a:pt x="2416448" y="2887"/>
                  <a:pt x="2447060" y="576"/>
                </a:cubicBezTo>
                <a:cubicBezTo>
                  <a:pt x="2511743" y="0"/>
                  <a:pt x="2576429" y="0"/>
                  <a:pt x="26416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49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718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D012822-4416-4F80-A10A-43EECCA89C04}"/>
              </a:ext>
            </a:extLst>
          </p:cNvPr>
          <p:cNvSpPr/>
          <p:nvPr userDrawn="1"/>
        </p:nvSpPr>
        <p:spPr>
          <a:xfrm>
            <a:off x="-19049" y="82728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6425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93101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6425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619996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65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3">
            <a:extLst>
              <a:ext uri="{FF2B5EF4-FFF2-40B4-BE49-F238E27FC236}">
                <a16:creationId xmlns:a16="http://schemas.microsoft.com/office/drawing/2014/main" xmlns="" id="{ADF8D7BC-BCD4-4AD1-8181-F7573A0CD2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68"/>
            <a:ext cx="3421966" cy="6843932"/>
          </a:xfrm>
          <a:custGeom>
            <a:avLst/>
            <a:gdLst>
              <a:gd name="connsiteX0" fmla="*/ 0 w 3421966"/>
              <a:gd name="connsiteY0" fmla="*/ 0 h 6843932"/>
              <a:gd name="connsiteX1" fmla="*/ 3421966 w 3421966"/>
              <a:gd name="connsiteY1" fmla="*/ 3421966 h 6843932"/>
              <a:gd name="connsiteX2" fmla="*/ 0 w 3421966"/>
              <a:gd name="connsiteY2" fmla="*/ 6843932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0" y="0"/>
                </a:moveTo>
                <a:lnTo>
                  <a:pt x="3421966" y="3421966"/>
                </a:lnTo>
                <a:lnTo>
                  <a:pt x="0" y="68439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xmlns="" id="{758242FC-03FB-4F2D-A8E9-C9F3C3D7C8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0562" y="462954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15">
            <a:extLst>
              <a:ext uri="{FF2B5EF4-FFF2-40B4-BE49-F238E27FC236}">
                <a16:creationId xmlns:a16="http://schemas.microsoft.com/office/drawing/2014/main" xmlns="" id="{EE5D2C41-9F19-421C-BA86-7331E9BC33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9362" y="2023463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6">
            <a:extLst>
              <a:ext uri="{FF2B5EF4-FFF2-40B4-BE49-F238E27FC236}">
                <a16:creationId xmlns:a16="http://schemas.microsoft.com/office/drawing/2014/main" xmlns="" id="{DEDFD0A1-FED2-4B2C-8236-1FD5424EE3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60562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xmlns="" id="{33B8968D-E41C-4B32-8F41-9401D0BA2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1917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474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919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6E8EC8-91BF-4FA6-BDC2-A603DAE93845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aphic 11">
            <a:extLst>
              <a:ext uri="{FF2B5EF4-FFF2-40B4-BE49-F238E27FC236}">
                <a16:creationId xmlns:a16="http://schemas.microsoft.com/office/drawing/2014/main" xmlns="" id="{390AB839-EB3F-48B7-A2EC-A88412D09B80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8D5A175-7F21-4880-A6FB-98ECC267A5AA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B667888-3BA1-49F8-A27D-4584006D4928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ADC7F61-84BA-4085-AF00-62D4ABDF2221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91F4821-1E48-42E9-839A-6252B657A06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2B31002-D53D-4247-BCB4-6406D12ED9F7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40C6512F-EE64-4E95-AB89-CA6690EF1EE4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F2DDD12A-FF8B-480E-94D5-014A6D35120D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2AF2A12F-BFE5-4221-B61A-9D0F8252F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2525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D9E9835-32F2-475B-B7EF-A6B7D3C5715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4710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3B7051B-3D74-4BF7-B918-5C856972686B}"/>
              </a:ext>
            </a:extLst>
          </p:cNvPr>
          <p:cNvGrpSpPr/>
          <p:nvPr userDrawn="1"/>
        </p:nvGrpSpPr>
        <p:grpSpPr>
          <a:xfrm>
            <a:off x="1" y="5737141"/>
            <a:ext cx="12191627" cy="886330"/>
            <a:chOff x="1" y="5737141"/>
            <a:chExt cx="9143720" cy="886330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A88DD348-C6DA-49C3-AE0F-7B9ACD30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5737142"/>
              <a:ext cx="3153832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D4C0E54B-CEFD-4DEA-9A8B-34B1CC0A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840" y="6178968"/>
              <a:ext cx="3252129" cy="423086"/>
            </a:xfrm>
            <a:custGeom>
              <a:avLst/>
              <a:gdLst>
                <a:gd name="T0" fmla="*/ 1427 w 1459"/>
                <a:gd name="T1" fmla="*/ 135 h 182"/>
                <a:gd name="T2" fmla="*/ 1413 w 1459"/>
                <a:gd name="T3" fmla="*/ 139 h 182"/>
                <a:gd name="T4" fmla="*/ 1361 w 1459"/>
                <a:gd name="T5" fmla="*/ 135 h 182"/>
                <a:gd name="T6" fmla="*/ 1268 w 1459"/>
                <a:gd name="T7" fmla="*/ 144 h 182"/>
                <a:gd name="T8" fmla="*/ 1257 w 1459"/>
                <a:gd name="T9" fmla="*/ 131 h 182"/>
                <a:gd name="T10" fmla="*/ 1255 w 1459"/>
                <a:gd name="T11" fmla="*/ 97 h 182"/>
                <a:gd name="T12" fmla="*/ 1238 w 1459"/>
                <a:gd name="T13" fmla="*/ 59 h 182"/>
                <a:gd name="T14" fmla="*/ 1231 w 1459"/>
                <a:gd name="T15" fmla="*/ 36 h 182"/>
                <a:gd name="T16" fmla="*/ 1227 w 1459"/>
                <a:gd name="T17" fmla="*/ 32 h 182"/>
                <a:gd name="T18" fmla="*/ 1221 w 1459"/>
                <a:gd name="T19" fmla="*/ 46 h 182"/>
                <a:gd name="T20" fmla="*/ 1202 w 1459"/>
                <a:gd name="T21" fmla="*/ 92 h 182"/>
                <a:gd name="T22" fmla="*/ 1196 w 1459"/>
                <a:gd name="T23" fmla="*/ 105 h 182"/>
                <a:gd name="T24" fmla="*/ 1199 w 1459"/>
                <a:gd name="T25" fmla="*/ 141 h 182"/>
                <a:gd name="T26" fmla="*/ 1148 w 1459"/>
                <a:gd name="T27" fmla="*/ 75 h 182"/>
                <a:gd name="T28" fmla="*/ 1124 w 1459"/>
                <a:gd name="T29" fmla="*/ 142 h 182"/>
                <a:gd name="T30" fmla="*/ 1006 w 1459"/>
                <a:gd name="T31" fmla="*/ 85 h 182"/>
                <a:gd name="T32" fmla="*/ 943 w 1459"/>
                <a:gd name="T33" fmla="*/ 130 h 182"/>
                <a:gd name="T34" fmla="*/ 843 w 1459"/>
                <a:gd name="T35" fmla="*/ 136 h 182"/>
                <a:gd name="T36" fmla="*/ 825 w 1459"/>
                <a:gd name="T37" fmla="*/ 92 h 182"/>
                <a:gd name="T38" fmla="*/ 770 w 1459"/>
                <a:gd name="T39" fmla="*/ 91 h 182"/>
                <a:gd name="T40" fmla="*/ 748 w 1459"/>
                <a:gd name="T41" fmla="*/ 141 h 182"/>
                <a:gd name="T42" fmla="*/ 714 w 1459"/>
                <a:gd name="T43" fmla="*/ 73 h 182"/>
                <a:gd name="T44" fmla="*/ 684 w 1459"/>
                <a:gd name="T45" fmla="*/ 8 h 182"/>
                <a:gd name="T46" fmla="*/ 629 w 1459"/>
                <a:gd name="T47" fmla="*/ 23 h 182"/>
                <a:gd name="T48" fmla="*/ 571 w 1459"/>
                <a:gd name="T49" fmla="*/ 47 h 182"/>
                <a:gd name="T50" fmla="*/ 546 w 1459"/>
                <a:gd name="T51" fmla="*/ 45 h 182"/>
                <a:gd name="T52" fmla="*/ 520 w 1459"/>
                <a:gd name="T53" fmla="*/ 57 h 182"/>
                <a:gd name="T54" fmla="*/ 506 w 1459"/>
                <a:gd name="T55" fmla="*/ 36 h 182"/>
                <a:gd name="T56" fmla="*/ 485 w 1459"/>
                <a:gd name="T57" fmla="*/ 57 h 182"/>
                <a:gd name="T58" fmla="*/ 476 w 1459"/>
                <a:gd name="T59" fmla="*/ 131 h 182"/>
                <a:gd name="T60" fmla="*/ 459 w 1459"/>
                <a:gd name="T61" fmla="*/ 146 h 182"/>
                <a:gd name="T62" fmla="*/ 440 w 1459"/>
                <a:gd name="T63" fmla="*/ 157 h 182"/>
                <a:gd name="T64" fmla="*/ 435 w 1459"/>
                <a:gd name="T65" fmla="*/ 122 h 182"/>
                <a:gd name="T66" fmla="*/ 401 w 1459"/>
                <a:gd name="T67" fmla="*/ 120 h 182"/>
                <a:gd name="T68" fmla="*/ 394 w 1459"/>
                <a:gd name="T69" fmla="*/ 98 h 182"/>
                <a:gd name="T70" fmla="*/ 379 w 1459"/>
                <a:gd name="T71" fmla="*/ 82 h 182"/>
                <a:gd name="T72" fmla="*/ 354 w 1459"/>
                <a:gd name="T73" fmla="*/ 86 h 182"/>
                <a:gd name="T74" fmla="*/ 342 w 1459"/>
                <a:gd name="T75" fmla="*/ 97 h 182"/>
                <a:gd name="T76" fmla="*/ 318 w 1459"/>
                <a:gd name="T77" fmla="*/ 155 h 182"/>
                <a:gd name="T78" fmla="*/ 294 w 1459"/>
                <a:gd name="T79" fmla="*/ 172 h 182"/>
                <a:gd name="T80" fmla="*/ 269 w 1459"/>
                <a:gd name="T81" fmla="*/ 148 h 182"/>
                <a:gd name="T82" fmla="*/ 258 w 1459"/>
                <a:gd name="T83" fmla="*/ 140 h 182"/>
                <a:gd name="T84" fmla="*/ 247 w 1459"/>
                <a:gd name="T85" fmla="*/ 118 h 182"/>
                <a:gd name="T86" fmla="*/ 247 w 1459"/>
                <a:gd name="T87" fmla="*/ 107 h 182"/>
                <a:gd name="T88" fmla="*/ 251 w 1459"/>
                <a:gd name="T89" fmla="*/ 92 h 182"/>
                <a:gd name="T90" fmla="*/ 251 w 1459"/>
                <a:gd name="T91" fmla="*/ 81 h 182"/>
                <a:gd name="T92" fmla="*/ 247 w 1459"/>
                <a:gd name="T93" fmla="*/ 66 h 182"/>
                <a:gd name="T94" fmla="*/ 247 w 1459"/>
                <a:gd name="T95" fmla="*/ 55 h 182"/>
                <a:gd name="T96" fmla="*/ 251 w 1459"/>
                <a:gd name="T97" fmla="*/ 23 h 182"/>
                <a:gd name="T98" fmla="*/ 182 w 1459"/>
                <a:gd name="T99" fmla="*/ 40 h 182"/>
                <a:gd name="T100" fmla="*/ 178 w 1459"/>
                <a:gd name="T101" fmla="*/ 55 h 182"/>
                <a:gd name="T102" fmla="*/ 178 w 1459"/>
                <a:gd name="T103" fmla="*/ 66 h 182"/>
                <a:gd name="T104" fmla="*/ 182 w 1459"/>
                <a:gd name="T105" fmla="*/ 81 h 182"/>
                <a:gd name="T106" fmla="*/ 182 w 1459"/>
                <a:gd name="T107" fmla="*/ 92 h 182"/>
                <a:gd name="T108" fmla="*/ 178 w 1459"/>
                <a:gd name="T109" fmla="*/ 107 h 182"/>
                <a:gd name="T110" fmla="*/ 178 w 1459"/>
                <a:gd name="T111" fmla="*/ 118 h 182"/>
                <a:gd name="T112" fmla="*/ 173 w 1459"/>
                <a:gd name="T113" fmla="*/ 114 h 182"/>
                <a:gd name="T114" fmla="*/ 112 w 1459"/>
                <a:gd name="T115" fmla="*/ 110 h 182"/>
                <a:gd name="T116" fmla="*/ 89 w 1459"/>
                <a:gd name="T117" fmla="*/ 128 h 182"/>
                <a:gd name="T118" fmla="*/ 26 w 1459"/>
                <a:gd name="T119" fmla="*/ 128 h 182"/>
                <a:gd name="T120" fmla="*/ 14 w 1459"/>
                <a:gd name="T121" fmla="*/ 92 h 182"/>
                <a:gd name="T122" fmla="*/ 0 w 1459"/>
                <a:gd name="T123" fmla="*/ 1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9" h="182">
                  <a:moveTo>
                    <a:pt x="1459" y="182"/>
                  </a:moveTo>
                  <a:cubicBezTo>
                    <a:pt x="1459" y="138"/>
                    <a:pt x="1459" y="138"/>
                    <a:pt x="1459" y="138"/>
                  </a:cubicBezTo>
                  <a:cubicBezTo>
                    <a:pt x="1457" y="138"/>
                    <a:pt x="1455" y="138"/>
                    <a:pt x="1453" y="138"/>
                  </a:cubicBezTo>
                  <a:cubicBezTo>
                    <a:pt x="1453" y="136"/>
                    <a:pt x="1453" y="133"/>
                    <a:pt x="1453" y="131"/>
                  </a:cubicBezTo>
                  <a:cubicBezTo>
                    <a:pt x="1448" y="131"/>
                    <a:pt x="1443" y="131"/>
                    <a:pt x="1438" y="131"/>
                  </a:cubicBezTo>
                  <a:cubicBezTo>
                    <a:pt x="1437" y="132"/>
                    <a:pt x="1436" y="134"/>
                    <a:pt x="1435" y="135"/>
                  </a:cubicBezTo>
                  <a:cubicBezTo>
                    <a:pt x="1432" y="135"/>
                    <a:pt x="1429" y="135"/>
                    <a:pt x="1427" y="135"/>
                  </a:cubicBezTo>
                  <a:cubicBezTo>
                    <a:pt x="1427" y="134"/>
                    <a:pt x="1427" y="132"/>
                    <a:pt x="1427" y="131"/>
                  </a:cubicBezTo>
                  <a:cubicBezTo>
                    <a:pt x="1425" y="131"/>
                    <a:pt x="1423" y="131"/>
                    <a:pt x="1420" y="131"/>
                  </a:cubicBezTo>
                  <a:cubicBezTo>
                    <a:pt x="1420" y="132"/>
                    <a:pt x="1420" y="134"/>
                    <a:pt x="1420" y="135"/>
                  </a:cubicBezTo>
                  <a:cubicBezTo>
                    <a:pt x="1419" y="135"/>
                    <a:pt x="1417" y="135"/>
                    <a:pt x="1416" y="135"/>
                  </a:cubicBezTo>
                  <a:cubicBezTo>
                    <a:pt x="1416" y="138"/>
                    <a:pt x="1416" y="141"/>
                    <a:pt x="1416" y="144"/>
                  </a:cubicBezTo>
                  <a:cubicBezTo>
                    <a:pt x="1415" y="144"/>
                    <a:pt x="1414" y="144"/>
                    <a:pt x="1413" y="144"/>
                  </a:cubicBezTo>
                  <a:cubicBezTo>
                    <a:pt x="1413" y="142"/>
                    <a:pt x="1413" y="141"/>
                    <a:pt x="1413" y="139"/>
                  </a:cubicBezTo>
                  <a:cubicBezTo>
                    <a:pt x="1412" y="139"/>
                    <a:pt x="1411" y="139"/>
                    <a:pt x="1410" y="139"/>
                  </a:cubicBezTo>
                  <a:cubicBezTo>
                    <a:pt x="1408" y="138"/>
                    <a:pt x="1406" y="136"/>
                    <a:pt x="1405" y="135"/>
                  </a:cubicBezTo>
                  <a:cubicBezTo>
                    <a:pt x="1403" y="135"/>
                    <a:pt x="1402" y="135"/>
                    <a:pt x="1400" y="135"/>
                  </a:cubicBezTo>
                  <a:cubicBezTo>
                    <a:pt x="1400" y="121"/>
                    <a:pt x="1400" y="107"/>
                    <a:pt x="1400" y="92"/>
                  </a:cubicBezTo>
                  <a:cubicBezTo>
                    <a:pt x="1398" y="89"/>
                    <a:pt x="1396" y="86"/>
                    <a:pt x="1394" y="83"/>
                  </a:cubicBezTo>
                  <a:cubicBezTo>
                    <a:pt x="1383" y="83"/>
                    <a:pt x="1372" y="83"/>
                    <a:pt x="1361" y="83"/>
                  </a:cubicBezTo>
                  <a:cubicBezTo>
                    <a:pt x="1361" y="100"/>
                    <a:pt x="1361" y="117"/>
                    <a:pt x="1361" y="135"/>
                  </a:cubicBezTo>
                  <a:cubicBezTo>
                    <a:pt x="1357" y="135"/>
                    <a:pt x="1352" y="135"/>
                    <a:pt x="1347" y="135"/>
                  </a:cubicBezTo>
                  <a:cubicBezTo>
                    <a:pt x="1347" y="100"/>
                    <a:pt x="1347" y="66"/>
                    <a:pt x="1347" y="32"/>
                  </a:cubicBezTo>
                  <a:cubicBezTo>
                    <a:pt x="1338" y="23"/>
                    <a:pt x="1318" y="23"/>
                    <a:pt x="1308" y="32"/>
                  </a:cubicBezTo>
                  <a:cubicBezTo>
                    <a:pt x="1308" y="45"/>
                    <a:pt x="1308" y="59"/>
                    <a:pt x="1308" y="72"/>
                  </a:cubicBezTo>
                  <a:cubicBezTo>
                    <a:pt x="1304" y="72"/>
                    <a:pt x="1299" y="72"/>
                    <a:pt x="1294" y="72"/>
                  </a:cubicBezTo>
                  <a:cubicBezTo>
                    <a:pt x="1285" y="74"/>
                    <a:pt x="1277" y="75"/>
                    <a:pt x="1268" y="77"/>
                  </a:cubicBezTo>
                  <a:cubicBezTo>
                    <a:pt x="1268" y="99"/>
                    <a:pt x="1268" y="122"/>
                    <a:pt x="1268" y="144"/>
                  </a:cubicBezTo>
                  <a:cubicBezTo>
                    <a:pt x="1266" y="144"/>
                    <a:pt x="1264" y="144"/>
                    <a:pt x="1261" y="144"/>
                  </a:cubicBezTo>
                  <a:cubicBezTo>
                    <a:pt x="1261" y="143"/>
                    <a:pt x="1261" y="142"/>
                    <a:pt x="1261" y="140"/>
                  </a:cubicBezTo>
                  <a:cubicBezTo>
                    <a:pt x="1260" y="140"/>
                    <a:pt x="1258" y="140"/>
                    <a:pt x="1257" y="140"/>
                  </a:cubicBezTo>
                  <a:cubicBezTo>
                    <a:pt x="1257" y="139"/>
                    <a:pt x="1257" y="138"/>
                    <a:pt x="1257" y="137"/>
                  </a:cubicBezTo>
                  <a:cubicBezTo>
                    <a:pt x="1258" y="137"/>
                    <a:pt x="1259" y="136"/>
                    <a:pt x="1260" y="136"/>
                  </a:cubicBezTo>
                  <a:cubicBezTo>
                    <a:pt x="1260" y="135"/>
                    <a:pt x="1260" y="134"/>
                    <a:pt x="1260" y="133"/>
                  </a:cubicBezTo>
                  <a:cubicBezTo>
                    <a:pt x="1259" y="132"/>
                    <a:pt x="1258" y="132"/>
                    <a:pt x="1257" y="131"/>
                  </a:cubicBezTo>
                  <a:cubicBezTo>
                    <a:pt x="1257" y="124"/>
                    <a:pt x="1257" y="117"/>
                    <a:pt x="1257" y="109"/>
                  </a:cubicBezTo>
                  <a:cubicBezTo>
                    <a:pt x="1258" y="109"/>
                    <a:pt x="1259" y="108"/>
                    <a:pt x="1260" y="108"/>
                  </a:cubicBezTo>
                  <a:cubicBezTo>
                    <a:pt x="1260" y="107"/>
                    <a:pt x="1260" y="106"/>
                    <a:pt x="1260" y="105"/>
                  </a:cubicBezTo>
                  <a:cubicBezTo>
                    <a:pt x="1259" y="105"/>
                    <a:pt x="1258" y="104"/>
                    <a:pt x="1257" y="103"/>
                  </a:cubicBezTo>
                  <a:cubicBezTo>
                    <a:pt x="1257" y="103"/>
                    <a:pt x="1257" y="102"/>
                    <a:pt x="1257" y="101"/>
                  </a:cubicBezTo>
                  <a:cubicBezTo>
                    <a:pt x="1256" y="101"/>
                    <a:pt x="1256" y="101"/>
                    <a:pt x="1255" y="101"/>
                  </a:cubicBezTo>
                  <a:cubicBezTo>
                    <a:pt x="1255" y="100"/>
                    <a:pt x="1255" y="99"/>
                    <a:pt x="1255" y="97"/>
                  </a:cubicBezTo>
                  <a:cubicBezTo>
                    <a:pt x="1256" y="97"/>
                    <a:pt x="1256" y="97"/>
                    <a:pt x="1257" y="97"/>
                  </a:cubicBezTo>
                  <a:cubicBezTo>
                    <a:pt x="1257" y="96"/>
                    <a:pt x="1257" y="95"/>
                    <a:pt x="1257" y="94"/>
                  </a:cubicBezTo>
                  <a:cubicBezTo>
                    <a:pt x="1256" y="93"/>
                    <a:pt x="1255" y="93"/>
                    <a:pt x="1254" y="92"/>
                  </a:cubicBezTo>
                  <a:cubicBezTo>
                    <a:pt x="1252" y="80"/>
                    <a:pt x="1250" y="70"/>
                    <a:pt x="1238" y="64"/>
                  </a:cubicBezTo>
                  <a:cubicBezTo>
                    <a:pt x="1239" y="64"/>
                    <a:pt x="1239" y="64"/>
                    <a:pt x="1240" y="63"/>
                  </a:cubicBezTo>
                  <a:cubicBezTo>
                    <a:pt x="1240" y="62"/>
                    <a:pt x="1240" y="61"/>
                    <a:pt x="1240" y="60"/>
                  </a:cubicBezTo>
                  <a:cubicBezTo>
                    <a:pt x="1239" y="60"/>
                    <a:pt x="1238" y="59"/>
                    <a:pt x="1238" y="59"/>
                  </a:cubicBezTo>
                  <a:cubicBezTo>
                    <a:pt x="1238" y="57"/>
                    <a:pt x="1238" y="56"/>
                    <a:pt x="1238" y="55"/>
                  </a:cubicBezTo>
                  <a:cubicBezTo>
                    <a:pt x="1237" y="55"/>
                    <a:pt x="1236" y="55"/>
                    <a:pt x="1236" y="55"/>
                  </a:cubicBezTo>
                  <a:cubicBezTo>
                    <a:pt x="1236" y="52"/>
                    <a:pt x="1236" y="49"/>
                    <a:pt x="1236" y="46"/>
                  </a:cubicBezTo>
                  <a:cubicBezTo>
                    <a:pt x="1236" y="46"/>
                    <a:pt x="1237" y="46"/>
                    <a:pt x="1237" y="46"/>
                  </a:cubicBezTo>
                  <a:cubicBezTo>
                    <a:pt x="1237" y="45"/>
                    <a:pt x="1237" y="45"/>
                    <a:pt x="1237" y="44"/>
                  </a:cubicBezTo>
                  <a:cubicBezTo>
                    <a:pt x="1236" y="44"/>
                    <a:pt x="1236" y="43"/>
                    <a:pt x="1235" y="43"/>
                  </a:cubicBezTo>
                  <a:cubicBezTo>
                    <a:pt x="1234" y="41"/>
                    <a:pt x="1232" y="38"/>
                    <a:pt x="1231" y="36"/>
                  </a:cubicBezTo>
                  <a:cubicBezTo>
                    <a:pt x="1231" y="36"/>
                    <a:pt x="1231" y="35"/>
                    <a:pt x="1231" y="35"/>
                  </a:cubicBezTo>
                  <a:cubicBezTo>
                    <a:pt x="1231" y="35"/>
                    <a:pt x="1230" y="35"/>
                    <a:pt x="1230" y="35"/>
                  </a:cubicBezTo>
                  <a:cubicBezTo>
                    <a:pt x="1230" y="34"/>
                    <a:pt x="1230" y="33"/>
                    <a:pt x="1230" y="32"/>
                  </a:cubicBezTo>
                  <a:cubicBezTo>
                    <a:pt x="1232" y="29"/>
                    <a:pt x="1231" y="24"/>
                    <a:pt x="1229" y="21"/>
                  </a:cubicBezTo>
                  <a:cubicBezTo>
                    <a:pt x="1228" y="18"/>
                    <a:pt x="1228" y="18"/>
                    <a:pt x="1228" y="1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5" y="24"/>
                    <a:pt x="1225" y="29"/>
                    <a:pt x="1227" y="32"/>
                  </a:cubicBezTo>
                  <a:cubicBezTo>
                    <a:pt x="1227" y="33"/>
                    <a:pt x="1227" y="34"/>
                    <a:pt x="1227" y="35"/>
                  </a:cubicBezTo>
                  <a:cubicBezTo>
                    <a:pt x="1227" y="35"/>
                    <a:pt x="1226" y="35"/>
                    <a:pt x="1226" y="35"/>
                  </a:cubicBezTo>
                  <a:cubicBezTo>
                    <a:pt x="1226" y="35"/>
                    <a:pt x="1226" y="36"/>
                    <a:pt x="1226" y="36"/>
                  </a:cubicBezTo>
                  <a:cubicBezTo>
                    <a:pt x="1224" y="39"/>
                    <a:pt x="1223" y="41"/>
                    <a:pt x="1221" y="43"/>
                  </a:cubicBezTo>
                  <a:cubicBezTo>
                    <a:pt x="1221" y="43"/>
                    <a:pt x="1220" y="44"/>
                    <a:pt x="1219" y="44"/>
                  </a:cubicBezTo>
                  <a:cubicBezTo>
                    <a:pt x="1219" y="45"/>
                    <a:pt x="1219" y="45"/>
                    <a:pt x="1219" y="46"/>
                  </a:cubicBezTo>
                  <a:cubicBezTo>
                    <a:pt x="1220" y="46"/>
                    <a:pt x="1220" y="46"/>
                    <a:pt x="1221" y="46"/>
                  </a:cubicBezTo>
                  <a:cubicBezTo>
                    <a:pt x="1221" y="49"/>
                    <a:pt x="1221" y="52"/>
                    <a:pt x="1221" y="55"/>
                  </a:cubicBezTo>
                  <a:cubicBezTo>
                    <a:pt x="1220" y="55"/>
                    <a:pt x="1220" y="55"/>
                    <a:pt x="1219" y="55"/>
                  </a:cubicBezTo>
                  <a:cubicBezTo>
                    <a:pt x="1219" y="56"/>
                    <a:pt x="1219" y="57"/>
                    <a:pt x="1219" y="59"/>
                  </a:cubicBezTo>
                  <a:cubicBezTo>
                    <a:pt x="1218" y="59"/>
                    <a:pt x="1217" y="60"/>
                    <a:pt x="1216" y="60"/>
                  </a:cubicBezTo>
                  <a:cubicBezTo>
                    <a:pt x="1216" y="61"/>
                    <a:pt x="1216" y="62"/>
                    <a:pt x="1216" y="63"/>
                  </a:cubicBezTo>
                  <a:cubicBezTo>
                    <a:pt x="1217" y="63"/>
                    <a:pt x="1217" y="64"/>
                    <a:pt x="1218" y="64"/>
                  </a:cubicBezTo>
                  <a:cubicBezTo>
                    <a:pt x="1206" y="70"/>
                    <a:pt x="1203" y="80"/>
                    <a:pt x="1202" y="92"/>
                  </a:cubicBezTo>
                  <a:cubicBezTo>
                    <a:pt x="1201" y="93"/>
                    <a:pt x="1200" y="94"/>
                    <a:pt x="1199" y="94"/>
                  </a:cubicBezTo>
                  <a:cubicBezTo>
                    <a:pt x="1199" y="95"/>
                    <a:pt x="1199" y="96"/>
                    <a:pt x="1199" y="97"/>
                  </a:cubicBezTo>
                  <a:cubicBezTo>
                    <a:pt x="1200" y="97"/>
                    <a:pt x="1200" y="97"/>
                    <a:pt x="1201" y="97"/>
                  </a:cubicBezTo>
                  <a:cubicBezTo>
                    <a:pt x="1201" y="98"/>
                    <a:pt x="1201" y="100"/>
                    <a:pt x="1201" y="101"/>
                  </a:cubicBezTo>
                  <a:cubicBezTo>
                    <a:pt x="1200" y="101"/>
                    <a:pt x="1200" y="101"/>
                    <a:pt x="1199" y="101"/>
                  </a:cubicBezTo>
                  <a:cubicBezTo>
                    <a:pt x="1199" y="102"/>
                    <a:pt x="1199" y="103"/>
                    <a:pt x="1199" y="103"/>
                  </a:cubicBezTo>
                  <a:cubicBezTo>
                    <a:pt x="1198" y="104"/>
                    <a:pt x="1197" y="104"/>
                    <a:pt x="1196" y="105"/>
                  </a:cubicBezTo>
                  <a:cubicBezTo>
                    <a:pt x="1196" y="106"/>
                    <a:pt x="1196" y="107"/>
                    <a:pt x="1196" y="108"/>
                  </a:cubicBezTo>
                  <a:cubicBezTo>
                    <a:pt x="1197" y="108"/>
                    <a:pt x="1198" y="109"/>
                    <a:pt x="1199" y="109"/>
                  </a:cubicBezTo>
                  <a:cubicBezTo>
                    <a:pt x="1199" y="116"/>
                    <a:pt x="1199" y="124"/>
                    <a:pt x="1199" y="131"/>
                  </a:cubicBezTo>
                  <a:cubicBezTo>
                    <a:pt x="1198" y="132"/>
                    <a:pt x="1197" y="132"/>
                    <a:pt x="1196" y="133"/>
                  </a:cubicBezTo>
                  <a:cubicBezTo>
                    <a:pt x="1196" y="134"/>
                    <a:pt x="1196" y="135"/>
                    <a:pt x="1196" y="136"/>
                  </a:cubicBezTo>
                  <a:cubicBezTo>
                    <a:pt x="1197" y="136"/>
                    <a:pt x="1198" y="137"/>
                    <a:pt x="1199" y="137"/>
                  </a:cubicBezTo>
                  <a:cubicBezTo>
                    <a:pt x="1199" y="138"/>
                    <a:pt x="1199" y="139"/>
                    <a:pt x="1199" y="141"/>
                  </a:cubicBezTo>
                  <a:cubicBezTo>
                    <a:pt x="1196" y="142"/>
                    <a:pt x="1194" y="143"/>
                    <a:pt x="1191" y="144"/>
                  </a:cubicBezTo>
                  <a:cubicBezTo>
                    <a:pt x="1189" y="144"/>
                    <a:pt x="1186" y="144"/>
                    <a:pt x="1183" y="144"/>
                  </a:cubicBezTo>
                  <a:cubicBezTo>
                    <a:pt x="1183" y="125"/>
                    <a:pt x="1183" y="107"/>
                    <a:pt x="1183" y="88"/>
                  </a:cubicBezTo>
                  <a:cubicBezTo>
                    <a:pt x="1176" y="88"/>
                    <a:pt x="1169" y="88"/>
                    <a:pt x="1162" y="88"/>
                  </a:cubicBezTo>
                  <a:cubicBezTo>
                    <a:pt x="1162" y="83"/>
                    <a:pt x="1162" y="77"/>
                    <a:pt x="1162" y="72"/>
                  </a:cubicBezTo>
                  <a:cubicBezTo>
                    <a:pt x="1159" y="72"/>
                    <a:pt x="1155" y="72"/>
                    <a:pt x="1152" y="72"/>
                  </a:cubicBezTo>
                  <a:cubicBezTo>
                    <a:pt x="1151" y="73"/>
                    <a:pt x="1149" y="74"/>
                    <a:pt x="1148" y="75"/>
                  </a:cubicBezTo>
                  <a:cubicBezTo>
                    <a:pt x="1148" y="77"/>
                    <a:pt x="1148" y="78"/>
                    <a:pt x="1148" y="80"/>
                  </a:cubicBezTo>
                  <a:cubicBezTo>
                    <a:pt x="1146" y="80"/>
                    <a:pt x="1144" y="80"/>
                    <a:pt x="1143" y="80"/>
                  </a:cubicBezTo>
                  <a:cubicBezTo>
                    <a:pt x="1141" y="81"/>
                    <a:pt x="1139" y="82"/>
                    <a:pt x="1137" y="83"/>
                  </a:cubicBezTo>
                  <a:cubicBezTo>
                    <a:pt x="1137" y="85"/>
                    <a:pt x="1137" y="86"/>
                    <a:pt x="1137" y="88"/>
                  </a:cubicBezTo>
                  <a:cubicBezTo>
                    <a:pt x="1135" y="88"/>
                    <a:pt x="1133" y="88"/>
                    <a:pt x="1131" y="88"/>
                  </a:cubicBezTo>
                  <a:cubicBezTo>
                    <a:pt x="1131" y="106"/>
                    <a:pt x="1131" y="124"/>
                    <a:pt x="1131" y="142"/>
                  </a:cubicBezTo>
                  <a:cubicBezTo>
                    <a:pt x="1128" y="142"/>
                    <a:pt x="1126" y="142"/>
                    <a:pt x="1124" y="142"/>
                  </a:cubicBezTo>
                  <a:cubicBezTo>
                    <a:pt x="1124" y="98"/>
                    <a:pt x="1124" y="53"/>
                    <a:pt x="1124" y="8"/>
                  </a:cubicBezTo>
                  <a:cubicBezTo>
                    <a:pt x="1123" y="7"/>
                    <a:pt x="1122" y="6"/>
                    <a:pt x="1121" y="5"/>
                  </a:cubicBezTo>
                  <a:cubicBezTo>
                    <a:pt x="1115" y="4"/>
                    <a:pt x="1110" y="2"/>
                    <a:pt x="1104" y="0"/>
                  </a:cubicBezTo>
                  <a:cubicBezTo>
                    <a:pt x="1088" y="3"/>
                    <a:pt x="1072" y="6"/>
                    <a:pt x="1056" y="8"/>
                  </a:cubicBezTo>
                  <a:cubicBezTo>
                    <a:pt x="1052" y="10"/>
                    <a:pt x="1048" y="11"/>
                    <a:pt x="1045" y="13"/>
                  </a:cubicBezTo>
                  <a:cubicBezTo>
                    <a:pt x="1045" y="37"/>
                    <a:pt x="1045" y="61"/>
                    <a:pt x="1045" y="85"/>
                  </a:cubicBezTo>
                  <a:cubicBezTo>
                    <a:pt x="1032" y="85"/>
                    <a:pt x="1019" y="85"/>
                    <a:pt x="1006" y="85"/>
                  </a:cubicBezTo>
                  <a:cubicBezTo>
                    <a:pt x="999" y="87"/>
                    <a:pt x="992" y="89"/>
                    <a:pt x="985" y="91"/>
                  </a:cubicBezTo>
                  <a:cubicBezTo>
                    <a:pt x="985" y="106"/>
                    <a:pt x="985" y="121"/>
                    <a:pt x="985" y="136"/>
                  </a:cubicBezTo>
                  <a:cubicBezTo>
                    <a:pt x="983" y="136"/>
                    <a:pt x="980" y="136"/>
                    <a:pt x="978" y="136"/>
                  </a:cubicBezTo>
                  <a:cubicBezTo>
                    <a:pt x="978" y="135"/>
                    <a:pt x="978" y="134"/>
                    <a:pt x="978" y="133"/>
                  </a:cubicBezTo>
                  <a:cubicBezTo>
                    <a:pt x="975" y="133"/>
                    <a:pt x="972" y="133"/>
                    <a:pt x="970" y="133"/>
                  </a:cubicBezTo>
                  <a:cubicBezTo>
                    <a:pt x="970" y="132"/>
                    <a:pt x="970" y="131"/>
                    <a:pt x="970" y="130"/>
                  </a:cubicBezTo>
                  <a:cubicBezTo>
                    <a:pt x="961" y="130"/>
                    <a:pt x="952" y="130"/>
                    <a:pt x="943" y="130"/>
                  </a:cubicBezTo>
                  <a:cubicBezTo>
                    <a:pt x="943" y="128"/>
                    <a:pt x="943" y="127"/>
                    <a:pt x="943" y="125"/>
                  </a:cubicBezTo>
                  <a:cubicBezTo>
                    <a:pt x="929" y="125"/>
                    <a:pt x="915" y="125"/>
                    <a:pt x="901" y="125"/>
                  </a:cubicBezTo>
                  <a:cubicBezTo>
                    <a:pt x="901" y="128"/>
                    <a:pt x="901" y="130"/>
                    <a:pt x="901" y="133"/>
                  </a:cubicBezTo>
                  <a:cubicBezTo>
                    <a:pt x="895" y="133"/>
                    <a:pt x="888" y="133"/>
                    <a:pt x="881" y="133"/>
                  </a:cubicBezTo>
                  <a:cubicBezTo>
                    <a:pt x="881" y="138"/>
                    <a:pt x="881" y="142"/>
                    <a:pt x="881" y="147"/>
                  </a:cubicBezTo>
                  <a:cubicBezTo>
                    <a:pt x="868" y="148"/>
                    <a:pt x="856" y="149"/>
                    <a:pt x="843" y="150"/>
                  </a:cubicBezTo>
                  <a:cubicBezTo>
                    <a:pt x="843" y="145"/>
                    <a:pt x="843" y="141"/>
                    <a:pt x="843" y="136"/>
                  </a:cubicBezTo>
                  <a:cubicBezTo>
                    <a:pt x="841" y="136"/>
                    <a:pt x="839" y="136"/>
                    <a:pt x="837" y="136"/>
                  </a:cubicBezTo>
                  <a:cubicBezTo>
                    <a:pt x="837" y="133"/>
                    <a:pt x="837" y="130"/>
                    <a:pt x="837" y="127"/>
                  </a:cubicBezTo>
                  <a:cubicBezTo>
                    <a:pt x="836" y="127"/>
                    <a:pt x="835" y="127"/>
                    <a:pt x="834" y="127"/>
                  </a:cubicBezTo>
                  <a:cubicBezTo>
                    <a:pt x="834" y="120"/>
                    <a:pt x="834" y="114"/>
                    <a:pt x="834" y="108"/>
                  </a:cubicBezTo>
                  <a:cubicBezTo>
                    <a:pt x="833" y="108"/>
                    <a:pt x="832" y="108"/>
                    <a:pt x="831" y="108"/>
                  </a:cubicBezTo>
                  <a:cubicBezTo>
                    <a:pt x="831" y="103"/>
                    <a:pt x="831" y="97"/>
                    <a:pt x="831" y="92"/>
                  </a:cubicBezTo>
                  <a:cubicBezTo>
                    <a:pt x="829" y="92"/>
                    <a:pt x="827" y="92"/>
                    <a:pt x="825" y="92"/>
                  </a:cubicBezTo>
                  <a:cubicBezTo>
                    <a:pt x="825" y="92"/>
                    <a:pt x="825" y="93"/>
                    <a:pt x="825" y="94"/>
                  </a:cubicBezTo>
                  <a:cubicBezTo>
                    <a:pt x="817" y="90"/>
                    <a:pt x="810" y="86"/>
                    <a:pt x="802" y="82"/>
                  </a:cubicBezTo>
                  <a:cubicBezTo>
                    <a:pt x="801" y="79"/>
                    <a:pt x="801" y="76"/>
                    <a:pt x="800" y="73"/>
                  </a:cubicBezTo>
                  <a:cubicBezTo>
                    <a:pt x="800" y="76"/>
                    <a:pt x="800" y="79"/>
                    <a:pt x="799" y="82"/>
                  </a:cubicBezTo>
                  <a:cubicBezTo>
                    <a:pt x="792" y="85"/>
                    <a:pt x="784" y="89"/>
                    <a:pt x="777" y="92"/>
                  </a:cubicBezTo>
                  <a:cubicBezTo>
                    <a:pt x="777" y="92"/>
                    <a:pt x="777" y="91"/>
                    <a:pt x="777" y="91"/>
                  </a:cubicBezTo>
                  <a:cubicBezTo>
                    <a:pt x="774" y="91"/>
                    <a:pt x="772" y="91"/>
                    <a:pt x="770" y="91"/>
                  </a:cubicBezTo>
                  <a:cubicBezTo>
                    <a:pt x="770" y="97"/>
                    <a:pt x="770" y="102"/>
                    <a:pt x="770" y="108"/>
                  </a:cubicBezTo>
                  <a:cubicBezTo>
                    <a:pt x="769" y="108"/>
                    <a:pt x="768" y="108"/>
                    <a:pt x="767" y="108"/>
                  </a:cubicBezTo>
                  <a:cubicBezTo>
                    <a:pt x="767" y="114"/>
                    <a:pt x="767" y="119"/>
                    <a:pt x="767" y="125"/>
                  </a:cubicBezTo>
                  <a:cubicBezTo>
                    <a:pt x="766" y="125"/>
                    <a:pt x="764" y="125"/>
                    <a:pt x="763" y="125"/>
                  </a:cubicBezTo>
                  <a:cubicBezTo>
                    <a:pt x="763" y="129"/>
                    <a:pt x="763" y="133"/>
                    <a:pt x="763" y="138"/>
                  </a:cubicBezTo>
                  <a:cubicBezTo>
                    <a:pt x="758" y="138"/>
                    <a:pt x="753" y="138"/>
                    <a:pt x="748" y="138"/>
                  </a:cubicBezTo>
                  <a:cubicBezTo>
                    <a:pt x="748" y="139"/>
                    <a:pt x="748" y="140"/>
                    <a:pt x="748" y="141"/>
                  </a:cubicBezTo>
                  <a:cubicBezTo>
                    <a:pt x="734" y="139"/>
                    <a:pt x="734" y="139"/>
                    <a:pt x="734" y="139"/>
                  </a:cubicBezTo>
                  <a:cubicBezTo>
                    <a:pt x="734" y="71"/>
                    <a:pt x="734" y="71"/>
                    <a:pt x="734" y="71"/>
                  </a:cubicBezTo>
                  <a:cubicBezTo>
                    <a:pt x="727" y="71"/>
                    <a:pt x="727" y="71"/>
                    <a:pt x="727" y="71"/>
                  </a:cubicBezTo>
                  <a:cubicBezTo>
                    <a:pt x="719" y="75"/>
                    <a:pt x="719" y="75"/>
                    <a:pt x="719" y="75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7" y="71"/>
                    <a:pt x="717" y="71"/>
                    <a:pt x="717" y="71"/>
                  </a:cubicBezTo>
                  <a:cubicBezTo>
                    <a:pt x="714" y="73"/>
                    <a:pt x="714" y="73"/>
                    <a:pt x="714" y="73"/>
                  </a:cubicBezTo>
                  <a:cubicBezTo>
                    <a:pt x="714" y="110"/>
                    <a:pt x="714" y="110"/>
                    <a:pt x="714" y="110"/>
                  </a:cubicBezTo>
                  <a:cubicBezTo>
                    <a:pt x="706" y="110"/>
                    <a:pt x="706" y="110"/>
                    <a:pt x="706" y="110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1" y="14"/>
                    <a:pt x="701" y="14"/>
                    <a:pt x="701" y="14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0" y="14"/>
                    <a:pt x="660" y="14"/>
                    <a:pt x="660" y="14"/>
                  </a:cubicBezTo>
                  <a:cubicBezTo>
                    <a:pt x="647" y="14"/>
                    <a:pt x="647" y="14"/>
                    <a:pt x="647" y="14"/>
                  </a:cubicBezTo>
                  <a:cubicBezTo>
                    <a:pt x="637" y="19"/>
                    <a:pt x="637" y="19"/>
                    <a:pt x="637" y="19"/>
                  </a:cubicBezTo>
                  <a:cubicBezTo>
                    <a:pt x="637" y="55"/>
                    <a:pt x="637" y="55"/>
                    <a:pt x="637" y="55"/>
                  </a:cubicBezTo>
                  <a:cubicBezTo>
                    <a:pt x="629" y="55"/>
                    <a:pt x="629" y="55"/>
                    <a:pt x="629" y="55"/>
                  </a:cubicBezTo>
                  <a:cubicBezTo>
                    <a:pt x="629" y="23"/>
                    <a:pt x="629" y="23"/>
                    <a:pt x="629" y="23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76" y="43"/>
                    <a:pt x="576" y="43"/>
                    <a:pt x="576" y="43"/>
                  </a:cubicBezTo>
                  <a:cubicBezTo>
                    <a:pt x="576" y="47"/>
                    <a:pt x="576" y="47"/>
                    <a:pt x="576" y="47"/>
                  </a:cubicBezTo>
                  <a:cubicBezTo>
                    <a:pt x="571" y="47"/>
                    <a:pt x="571" y="47"/>
                    <a:pt x="571" y="47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45"/>
                    <a:pt x="560" y="45"/>
                    <a:pt x="560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46" y="45"/>
                    <a:pt x="546" y="45"/>
                    <a:pt x="546" y="45"/>
                  </a:cubicBezTo>
                  <a:cubicBezTo>
                    <a:pt x="543" y="45"/>
                    <a:pt x="543" y="45"/>
                    <a:pt x="543" y="45"/>
                  </a:cubicBezTo>
                  <a:cubicBezTo>
                    <a:pt x="543" y="49"/>
                    <a:pt x="543" y="49"/>
                    <a:pt x="543" y="49"/>
                  </a:cubicBezTo>
                  <a:cubicBezTo>
                    <a:pt x="530" y="53"/>
                    <a:pt x="530" y="53"/>
                    <a:pt x="530" y="53"/>
                  </a:cubicBezTo>
                  <a:cubicBezTo>
                    <a:pt x="530" y="58"/>
                    <a:pt x="530" y="58"/>
                    <a:pt x="530" y="58"/>
                  </a:cubicBezTo>
                  <a:cubicBezTo>
                    <a:pt x="519" y="58"/>
                    <a:pt x="519" y="58"/>
                    <a:pt x="519" y="58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5"/>
                    <a:pt x="520" y="55"/>
                    <a:pt x="520" y="55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36"/>
                    <a:pt x="515" y="36"/>
                    <a:pt x="515" y="36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06" y="38"/>
                    <a:pt x="506" y="38"/>
                    <a:pt x="506" y="38"/>
                  </a:cubicBezTo>
                  <a:cubicBezTo>
                    <a:pt x="506" y="36"/>
                    <a:pt x="506" y="36"/>
                    <a:pt x="506" y="36"/>
                  </a:cubicBezTo>
                  <a:cubicBezTo>
                    <a:pt x="502" y="36"/>
                    <a:pt x="502" y="36"/>
                    <a:pt x="502" y="36"/>
                  </a:cubicBezTo>
                  <a:cubicBezTo>
                    <a:pt x="502" y="49"/>
                    <a:pt x="502" y="49"/>
                    <a:pt x="502" y="49"/>
                  </a:cubicBezTo>
                  <a:cubicBezTo>
                    <a:pt x="496" y="49"/>
                    <a:pt x="496" y="49"/>
                    <a:pt x="496" y="49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1" y="73"/>
                    <a:pt x="481" y="73"/>
                    <a:pt x="481" y="73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131"/>
                    <a:pt x="476" y="131"/>
                    <a:pt x="476" y="131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0" y="135"/>
                    <a:pt x="470" y="135"/>
                    <a:pt x="470" y="135"/>
                  </a:cubicBezTo>
                  <a:cubicBezTo>
                    <a:pt x="461" y="135"/>
                    <a:pt x="461" y="135"/>
                    <a:pt x="461" y="135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459" y="146"/>
                    <a:pt x="459" y="146"/>
                    <a:pt x="459" y="14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2" y="159"/>
                    <a:pt x="452" y="159"/>
                    <a:pt x="452" y="159"/>
                  </a:cubicBezTo>
                  <a:cubicBezTo>
                    <a:pt x="452" y="166"/>
                    <a:pt x="452" y="166"/>
                    <a:pt x="452" y="166"/>
                  </a:cubicBezTo>
                  <a:cubicBezTo>
                    <a:pt x="446" y="166"/>
                    <a:pt x="446" y="166"/>
                    <a:pt x="446" y="166"/>
                  </a:cubicBezTo>
                  <a:cubicBezTo>
                    <a:pt x="446" y="159"/>
                    <a:pt x="446" y="159"/>
                    <a:pt x="446" y="159"/>
                  </a:cubicBezTo>
                  <a:cubicBezTo>
                    <a:pt x="440" y="159"/>
                    <a:pt x="440" y="159"/>
                    <a:pt x="440" y="159"/>
                  </a:cubicBezTo>
                  <a:cubicBezTo>
                    <a:pt x="440" y="157"/>
                    <a:pt x="440" y="157"/>
                    <a:pt x="440" y="157"/>
                  </a:cubicBezTo>
                  <a:cubicBezTo>
                    <a:pt x="433" y="157"/>
                    <a:pt x="433" y="157"/>
                    <a:pt x="433" y="157"/>
                  </a:cubicBezTo>
                  <a:cubicBezTo>
                    <a:pt x="433" y="133"/>
                    <a:pt x="433" y="133"/>
                    <a:pt x="433" y="133"/>
                  </a:cubicBezTo>
                  <a:cubicBezTo>
                    <a:pt x="435" y="131"/>
                    <a:pt x="435" y="131"/>
                    <a:pt x="435" y="131"/>
                  </a:cubicBezTo>
                  <a:cubicBezTo>
                    <a:pt x="435" y="125"/>
                    <a:pt x="435" y="125"/>
                    <a:pt x="435" y="125"/>
                  </a:cubicBezTo>
                  <a:cubicBezTo>
                    <a:pt x="433" y="125"/>
                    <a:pt x="433" y="125"/>
                    <a:pt x="433" y="125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4"/>
                    <a:pt x="435" y="114"/>
                    <a:pt x="435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09"/>
                    <a:pt x="426" y="109"/>
                    <a:pt x="426" y="109"/>
                  </a:cubicBezTo>
                  <a:cubicBezTo>
                    <a:pt x="409" y="109"/>
                    <a:pt x="409" y="109"/>
                    <a:pt x="409" y="109"/>
                  </a:cubicBezTo>
                  <a:cubicBezTo>
                    <a:pt x="409" y="116"/>
                    <a:pt x="409" y="116"/>
                    <a:pt x="409" y="116"/>
                  </a:cubicBezTo>
                  <a:cubicBezTo>
                    <a:pt x="401" y="116"/>
                    <a:pt x="401" y="116"/>
                    <a:pt x="401" y="116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20"/>
                    <a:pt x="398" y="120"/>
                    <a:pt x="398" y="120"/>
                  </a:cubicBezTo>
                  <a:cubicBezTo>
                    <a:pt x="398" y="118"/>
                    <a:pt x="398" y="118"/>
                    <a:pt x="398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04"/>
                    <a:pt x="394" y="104"/>
                    <a:pt x="394" y="104"/>
                  </a:cubicBezTo>
                  <a:cubicBezTo>
                    <a:pt x="396" y="104"/>
                    <a:pt x="396" y="104"/>
                    <a:pt x="396" y="104"/>
                  </a:cubicBezTo>
                  <a:cubicBezTo>
                    <a:pt x="396" y="98"/>
                    <a:pt x="396" y="98"/>
                    <a:pt x="396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2" y="88"/>
                    <a:pt x="392" y="88"/>
                    <a:pt x="392" y="88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389" y="98"/>
                    <a:pt x="389" y="98"/>
                    <a:pt x="389" y="98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4" y="78"/>
                    <a:pt x="374" y="78"/>
                    <a:pt x="374" y="78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68" y="75"/>
                    <a:pt x="368" y="75"/>
                    <a:pt x="368" y="75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59" y="83"/>
                    <a:pt x="359" y="83"/>
                    <a:pt x="359" y="83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8" y="98"/>
                    <a:pt x="348" y="98"/>
                    <a:pt x="348" y="9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4" y="98"/>
                    <a:pt x="344" y="98"/>
                    <a:pt x="344" y="98"/>
                  </a:cubicBezTo>
                  <a:cubicBezTo>
                    <a:pt x="342" y="97"/>
                    <a:pt x="342" y="97"/>
                    <a:pt x="342" y="97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4" y="103"/>
                    <a:pt x="344" y="103"/>
                    <a:pt x="344" y="103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34" y="120"/>
                    <a:pt x="334" y="120"/>
                    <a:pt x="334" y="120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01" y="155"/>
                    <a:pt x="301" y="155"/>
                    <a:pt x="301" y="155"/>
                  </a:cubicBezTo>
                  <a:cubicBezTo>
                    <a:pt x="301" y="177"/>
                    <a:pt x="301" y="177"/>
                    <a:pt x="301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6"/>
                    <a:pt x="299" y="176"/>
                    <a:pt x="299" y="176"/>
                  </a:cubicBezTo>
                  <a:cubicBezTo>
                    <a:pt x="297" y="176"/>
                    <a:pt x="297" y="176"/>
                    <a:pt x="297" y="176"/>
                  </a:cubicBezTo>
                  <a:cubicBezTo>
                    <a:pt x="297" y="172"/>
                    <a:pt x="297" y="172"/>
                    <a:pt x="297" y="172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79"/>
                    <a:pt x="294" y="179"/>
                    <a:pt x="294" y="179"/>
                  </a:cubicBezTo>
                  <a:cubicBezTo>
                    <a:pt x="290" y="179"/>
                    <a:pt x="290" y="179"/>
                    <a:pt x="290" y="179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79" y="150"/>
                    <a:pt x="279" y="150"/>
                    <a:pt x="279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54" y="151"/>
                    <a:pt x="254" y="151"/>
                    <a:pt x="254" y="151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2"/>
                    <a:pt x="251" y="122"/>
                    <a:pt x="251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7" y="110"/>
                    <a:pt x="247" y="110"/>
                    <a:pt x="247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47" y="107"/>
                    <a:pt x="247" y="107"/>
                    <a:pt x="247" y="107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47" y="99"/>
                    <a:pt x="247" y="99"/>
                    <a:pt x="247" y="99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51" y="92"/>
                    <a:pt x="251" y="92"/>
                    <a:pt x="251" y="92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7" y="88"/>
                    <a:pt x="247" y="88"/>
                    <a:pt x="247" y="88"/>
                  </a:cubicBezTo>
                  <a:cubicBezTo>
                    <a:pt x="251" y="88"/>
                    <a:pt x="251" y="88"/>
                    <a:pt x="251" y="88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1" y="70"/>
                    <a:pt x="251" y="70"/>
                    <a:pt x="251" y="70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7" y="62"/>
                    <a:pt x="247" y="62"/>
                    <a:pt x="247" y="62"/>
                  </a:cubicBezTo>
                  <a:cubicBezTo>
                    <a:pt x="247" y="58"/>
                    <a:pt x="247" y="58"/>
                    <a:pt x="247" y="58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47" y="47"/>
                    <a:pt x="247" y="47"/>
                    <a:pt x="247" y="47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78" y="66"/>
                    <a:pt x="178" y="66"/>
                    <a:pt x="178" y="66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3" y="142"/>
                    <a:pt x="3" y="142"/>
                    <a:pt x="3" y="1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459" y="182"/>
                    <a:pt x="1459" y="182"/>
                    <a:pt x="145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277A2299-A716-4FB9-9A31-37B04883059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184751" y="5737141"/>
              <a:ext cx="2958970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C4D096-D5EC-4A9B-B4C7-30341A8182EC}"/>
              </a:ext>
            </a:extLst>
          </p:cNvPr>
          <p:cNvSpPr/>
          <p:nvPr userDrawn="1"/>
        </p:nvSpPr>
        <p:spPr>
          <a:xfrm>
            <a:off x="0" y="6602054"/>
            <a:ext cx="12191628" cy="255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0FF00ADD-BC5B-4931-A817-0ED03553B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0122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732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778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97230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300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729351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71062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83911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910452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78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929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383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364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7769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7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37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xmlns="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22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915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9820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569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910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9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89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749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0776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05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81051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416020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55434" y="0"/>
            <a:ext cx="11439727" cy="6857979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339400" y="1514200"/>
            <a:ext cx="7513200" cy="38296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" name="Google Shape;11;p2"/>
          <p:cNvCxnSpPr/>
          <p:nvPr/>
        </p:nvCxnSpPr>
        <p:spPr>
          <a:xfrm>
            <a:off x="3430400" y="4155800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430400" y="2963667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11040250" y="-62237"/>
            <a:ext cx="1740524" cy="179528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3135800" y="1998467"/>
            <a:ext cx="5920400" cy="1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8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135800" y="4382733"/>
            <a:ext cx="5920400" cy="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7867" y="-28667"/>
            <a:ext cx="1028000" cy="6886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7889975" y="5320178"/>
            <a:ext cx="4632472" cy="1185191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638076" y="-337843"/>
            <a:ext cx="948989" cy="1057731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1079067" y="6278203"/>
            <a:ext cx="3330068" cy="3202541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756574" y="-194975"/>
            <a:ext cx="137244" cy="734988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397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786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11653792" y="2373797"/>
            <a:ext cx="27305" cy="77932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5" name="Google Shape;55;p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662565"/>
            <a:ext cx="10272000" cy="4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259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9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120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756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120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756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120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756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120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756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060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504800" cy="13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627600" y="4158833"/>
            <a:ext cx="45048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7158000" y="4140233"/>
            <a:ext cx="42360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6" name="Google Shape;176;p6"/>
          <p:cNvSpPr txBox="1">
            <a:spLocks noGrp="1"/>
          </p:cNvSpPr>
          <p:nvPr>
            <p:ph type="subTitle" idx="3"/>
          </p:nvPr>
        </p:nvSpPr>
        <p:spPr>
          <a:xfrm>
            <a:off x="1209200" y="34485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4"/>
          </p:nvPr>
        </p:nvSpPr>
        <p:spPr>
          <a:xfrm>
            <a:off x="7605200" y="3429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7769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116400" cy="19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7605197" y="1156267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7605197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1209200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1209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7605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7605200" y="17197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40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7085700" y="1309333"/>
            <a:ext cx="4146000" cy="1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8321500" y="3522767"/>
            <a:ext cx="2910400" cy="1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1427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lt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297600" y="2094600"/>
            <a:ext cx="3596800" cy="26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54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757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0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8" name="Google Shape;278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1512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61836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5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41640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6" name="Google Shape;326;p12"/>
          <p:cNvSpPr txBox="1">
            <a:spLocks noGrp="1"/>
          </p:cNvSpPr>
          <p:nvPr>
            <p:ph type="subTitle" idx="1"/>
          </p:nvPr>
        </p:nvSpPr>
        <p:spPr>
          <a:xfrm>
            <a:off x="1072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7" name="Google Shape;327;p12"/>
          <p:cNvSpPr txBox="1">
            <a:spLocks noGrp="1"/>
          </p:cNvSpPr>
          <p:nvPr>
            <p:ph type="subTitle" idx="2"/>
          </p:nvPr>
        </p:nvSpPr>
        <p:spPr>
          <a:xfrm>
            <a:off x="7778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subTitle" idx="3"/>
          </p:nvPr>
        </p:nvSpPr>
        <p:spPr>
          <a:xfrm>
            <a:off x="1072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9" name="Google Shape;329;p12"/>
          <p:cNvSpPr txBox="1">
            <a:spLocks noGrp="1"/>
          </p:cNvSpPr>
          <p:nvPr>
            <p:ph type="subTitle" idx="4"/>
          </p:nvPr>
        </p:nvSpPr>
        <p:spPr>
          <a:xfrm>
            <a:off x="7778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subTitle" idx="5"/>
          </p:nvPr>
        </p:nvSpPr>
        <p:spPr>
          <a:xfrm>
            <a:off x="4425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ubTitle" idx="6"/>
          </p:nvPr>
        </p:nvSpPr>
        <p:spPr>
          <a:xfrm>
            <a:off x="4425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"/>
          <p:cNvSpPr txBox="1">
            <a:spLocks noGrp="1"/>
          </p:cNvSpPr>
          <p:nvPr>
            <p:ph type="subTitle" idx="7"/>
          </p:nvPr>
        </p:nvSpPr>
        <p:spPr>
          <a:xfrm>
            <a:off x="1072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subTitle" idx="8"/>
          </p:nvPr>
        </p:nvSpPr>
        <p:spPr>
          <a:xfrm>
            <a:off x="7778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subTitle" idx="9"/>
          </p:nvPr>
        </p:nvSpPr>
        <p:spPr>
          <a:xfrm>
            <a:off x="1072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subTitle" idx="13"/>
          </p:nvPr>
        </p:nvSpPr>
        <p:spPr>
          <a:xfrm>
            <a:off x="7778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ubTitle" idx="14"/>
          </p:nvPr>
        </p:nvSpPr>
        <p:spPr>
          <a:xfrm>
            <a:off x="4425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8" name="Google Shape;338;p12"/>
          <p:cNvSpPr txBox="1">
            <a:spLocks noGrp="1"/>
          </p:cNvSpPr>
          <p:nvPr>
            <p:ph type="subTitle" idx="15"/>
          </p:nvPr>
        </p:nvSpPr>
        <p:spPr>
          <a:xfrm>
            <a:off x="4425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93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1415433" y="1828033"/>
            <a:ext cx="3744000" cy="10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1415433" y="3491967"/>
            <a:ext cx="37440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62" name="Google Shape;362;p13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848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8" name="Google Shape;388;p14"/>
          <p:cNvSpPr txBox="1">
            <a:spLocks noGrp="1"/>
          </p:cNvSpPr>
          <p:nvPr>
            <p:ph type="subTitle" idx="1"/>
          </p:nvPr>
        </p:nvSpPr>
        <p:spPr>
          <a:xfrm>
            <a:off x="5311600" y="2344236"/>
            <a:ext cx="5920400" cy="1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ctrTitle"/>
          </p:nvPr>
        </p:nvSpPr>
        <p:spPr>
          <a:xfrm>
            <a:off x="7834400" y="3783336"/>
            <a:ext cx="3397600" cy="6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>
            <a:off x="10231679" y="-383351"/>
            <a:ext cx="1051683" cy="1148784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7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233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5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97" name="Google Shape;39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cxnSp>
        <p:nvCxnSpPr>
          <p:cNvPr id="416" name="Google Shape;416;p15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15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8" name="Google Shape;418;p15"/>
          <p:cNvSpPr txBox="1">
            <a:spLocks noGrp="1"/>
          </p:cNvSpPr>
          <p:nvPr>
            <p:ph type="title"/>
          </p:nvPr>
        </p:nvSpPr>
        <p:spPr>
          <a:xfrm>
            <a:off x="960000" y="1979267"/>
            <a:ext cx="4692400" cy="22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 rot="684086">
            <a:off x="7726910" y="2272962"/>
            <a:ext cx="2505033" cy="238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2666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1209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subTitle" idx="2"/>
          </p:nvPr>
        </p:nvSpPr>
        <p:spPr>
          <a:xfrm>
            <a:off x="7605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1209200" y="2704367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subTitle" idx="4"/>
          </p:nvPr>
        </p:nvSpPr>
        <p:spPr>
          <a:xfrm>
            <a:off x="7236633" y="2413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1209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6"/>
          </p:nvPr>
        </p:nvSpPr>
        <p:spPr>
          <a:xfrm>
            <a:off x="7605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7"/>
          </p:nvPr>
        </p:nvSpPr>
        <p:spPr>
          <a:xfrm>
            <a:off x="1209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subTitle" idx="8"/>
          </p:nvPr>
        </p:nvSpPr>
        <p:spPr>
          <a:xfrm>
            <a:off x="7605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40000" cy="13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9154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4156200" y="4864317"/>
            <a:ext cx="38796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2558200" y="2151784"/>
            <a:ext cx="7075600" cy="19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5125000" y="788084"/>
            <a:ext cx="1942000" cy="9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759050" y="-468403"/>
            <a:ext cx="1740524" cy="179528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3734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1186800" y="2346992"/>
            <a:ext cx="10045200" cy="37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1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6905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432800" cy="13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007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81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6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42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1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2357600" y="2172317"/>
            <a:ext cx="7476800" cy="181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body" idx="1"/>
          </p:nvPr>
        </p:nvSpPr>
        <p:spPr>
          <a:xfrm>
            <a:off x="3613400" y="3801256"/>
            <a:ext cx="4965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9194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22"/>
          <p:cNvSpPr txBox="1">
            <a:spLocks noGrp="1"/>
          </p:cNvSpPr>
          <p:nvPr>
            <p:ph type="title" hasCustomPrompt="1"/>
          </p:nvPr>
        </p:nvSpPr>
        <p:spPr>
          <a:xfrm>
            <a:off x="960000" y="1524933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 hasCustomPrompt="1"/>
          </p:nvPr>
        </p:nvSpPr>
        <p:spPr>
          <a:xfrm>
            <a:off x="6792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1"/>
          </p:nvPr>
        </p:nvSpPr>
        <p:spPr>
          <a:xfrm>
            <a:off x="960000" y="258611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subTitle" idx="4"/>
          </p:nvPr>
        </p:nvSpPr>
        <p:spPr>
          <a:xfrm>
            <a:off x="960000" y="498946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5"/>
          </p:nvPr>
        </p:nvSpPr>
        <p:spPr>
          <a:xfrm>
            <a:off x="7055600" y="4989500"/>
            <a:ext cx="41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94258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960000" y="3511117"/>
            <a:ext cx="27648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960000" y="1936267"/>
            <a:ext cx="21616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49378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3135833" y="720000"/>
            <a:ext cx="5920400" cy="12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3229617" y="4992767"/>
            <a:ext cx="57328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Font typeface="Arial"/>
              <a:buNone/>
            </a:pPr>
            <a:r>
              <a:rPr lang="en" sz="1600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600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600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600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600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600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600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600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3940800" y="2668600"/>
            <a:ext cx="43104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10957966" y="-492253"/>
            <a:ext cx="1740524" cy="179528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8097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25"/>
          <p:cNvSpPr txBox="1">
            <a:spLocks noGrp="1"/>
          </p:cNvSpPr>
          <p:nvPr>
            <p:ph type="subTitle" idx="1"/>
          </p:nvPr>
        </p:nvSpPr>
        <p:spPr>
          <a:xfrm>
            <a:off x="8403967" y="3429000"/>
            <a:ext cx="28284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title"/>
          </p:nvPr>
        </p:nvSpPr>
        <p:spPr>
          <a:xfrm>
            <a:off x="8910000" y="1936284"/>
            <a:ext cx="23220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3227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4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0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02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16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82800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5171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84143" y="1252985"/>
            <a:ext cx="9021171" cy="5078313"/>
          </a:xfrm>
          <a:prstGeom prst="rect">
            <a:avLst/>
          </a:prstGeom>
          <a:solidFill>
            <a:schemeClr val="bg1">
              <a:lumMod val="65000"/>
              <a:alpha val="68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3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</a:t>
            </a: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ültə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 və İdarəetmə</a:t>
            </a:r>
            <a: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İxtisas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Qrup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№ 685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.18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İbrahimova Aytac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Fənn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Kommunikasiya vasitələri</a:t>
            </a:r>
            <a:r>
              <a:rPr lang="az-Latn-AZ" sz="3600" b="1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Müəllim</a:t>
            </a:r>
            <a:r>
              <a:rPr lang="en-US" sz="36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Əhmədova Jalə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Mövzu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DI-524UP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tipli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simsiz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marşrutlaşdırma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704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45" y="409432"/>
            <a:ext cx="12242042" cy="3821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8751"/>
          <a:stretch/>
        </p:blipFill>
        <p:spPr>
          <a:xfrm>
            <a:off x="818865" y="532262"/>
            <a:ext cx="2524836" cy="2539763"/>
          </a:xfrm>
          <a:prstGeom prst="ellipse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2447332" y="3161268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459948" y="425793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457157" y="369087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459948" y="4848777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59949" y="5413271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2459501" y="590519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4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D835F3-7970-43DA-8FA0-E816A3EE5CB7}"/>
              </a:ext>
            </a:extLst>
          </p:cNvPr>
          <p:cNvGrpSpPr/>
          <p:nvPr/>
        </p:nvGrpSpPr>
        <p:grpSpPr>
          <a:xfrm>
            <a:off x="4204151" y="2109408"/>
            <a:ext cx="3764648" cy="3757721"/>
            <a:chOff x="3024758" y="1786975"/>
            <a:chExt cx="3152135" cy="3146335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xmlns="" id="{B069D175-EC0C-46FC-AE17-BA2006EBDC8C}"/>
                </a:ext>
              </a:extLst>
            </p:cNvPr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xmlns="" id="{AC351818-9E2F-4199-90C6-1031A01F289B}"/>
                </a:ext>
              </a:extLst>
            </p:cNvPr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xmlns="" id="{BA165DE8-3DE6-4C64-9431-07EBA0E0E0A9}"/>
                </a:ext>
              </a:extLst>
            </p:cNvPr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xmlns="" id="{4D79B519-62CA-408F-A095-905E0FFF94D0}"/>
                </a:ext>
              </a:extLst>
            </p:cNvPr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cxnSp>
        <p:nvCxnSpPr>
          <p:cNvPr id="18" name="Elbow Connector 56">
            <a:extLst>
              <a:ext uri="{FF2B5EF4-FFF2-40B4-BE49-F238E27FC236}">
                <a16:creationId xmlns:a16="http://schemas.microsoft.com/office/drawing/2014/main" xmlns="" id="{0DB7A541-D45B-4248-84CF-045778DC0AA9}"/>
              </a:ext>
            </a:extLst>
          </p:cNvPr>
          <p:cNvCxnSpPr/>
          <p:nvPr/>
        </p:nvCxnSpPr>
        <p:spPr>
          <a:xfrm rot="16200000" flipH="1">
            <a:off x="7304784" y="4843116"/>
            <a:ext cx="737049" cy="371940"/>
          </a:xfrm>
          <a:prstGeom prst="bentConnector3">
            <a:avLst>
              <a:gd name="adj1" fmla="val 10040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9">
            <a:extLst>
              <a:ext uri="{FF2B5EF4-FFF2-40B4-BE49-F238E27FC236}">
                <a16:creationId xmlns:a16="http://schemas.microsoft.com/office/drawing/2014/main" xmlns="" id="{F60EEAED-38C1-40C2-8566-6C3B3986D1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9780" y="2381364"/>
            <a:ext cx="1332575" cy="586607"/>
          </a:xfrm>
          <a:prstGeom prst="bentConnector3">
            <a:avLst>
              <a:gd name="adj1" fmla="val 361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60">
            <a:extLst>
              <a:ext uri="{FF2B5EF4-FFF2-40B4-BE49-F238E27FC236}">
                <a16:creationId xmlns:a16="http://schemas.microsoft.com/office/drawing/2014/main" xmlns="" id="{4A7891C6-4718-43A8-8C9B-CB819E030AD6}"/>
              </a:ext>
            </a:extLst>
          </p:cNvPr>
          <p:cNvCxnSpPr>
            <a:cxnSpLocks/>
          </p:cNvCxnSpPr>
          <p:nvPr/>
        </p:nvCxnSpPr>
        <p:spPr>
          <a:xfrm rot="10800000">
            <a:off x="4083323" y="5047687"/>
            <a:ext cx="1355081" cy="3499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0">
            <a:extLst>
              <a:ext uri="{FF2B5EF4-FFF2-40B4-BE49-F238E27FC236}">
                <a16:creationId xmlns:a16="http://schemas.microsoft.com/office/drawing/2014/main" xmlns="" id="{3BF103E1-36F3-4E31-BD35-2A867364249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00176" y="2155148"/>
            <a:ext cx="1355081" cy="3499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80628" y="182881"/>
            <a:ext cx="5303520" cy="759654"/>
          </a:xfrm>
          <a:prstGeom prst="rect">
            <a:avLst/>
          </a:prstGeom>
          <a:solidFill>
            <a:srgbClr val="57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65257" y="230397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Simsiz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Tezlik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accent5">
                    <a:lumMod val="75000"/>
                  </a:schemeClr>
                </a:solidFill>
              </a:rPr>
              <a:t>Aralığı</a:t>
            </a:r>
            <a:endParaRPr lang="az-Latn-AZ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az-Latn-AZ" sz="2400" dirty="0" smtClean="0">
                <a:solidFill>
                  <a:schemeClr val="accent5">
                    <a:lumMod val="50000"/>
                  </a:schemeClr>
                </a:solidFill>
              </a:rPr>
              <a:t>       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2.4GHz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- 2.462GHz </a:t>
            </a:r>
            <a:endParaRPr lang="az-Latn-AZ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az-Latn-AZ" sz="2400" dirty="0" smtClean="0">
                <a:solidFill>
                  <a:schemeClr val="accent5">
                    <a:lumMod val="50000"/>
                  </a:schemeClr>
                </a:solidFill>
              </a:rPr>
              <a:t>        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arasındadır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8190" y="1647151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Simsiz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siqnal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dərəcələri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Avtomatik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geri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qayıtma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ilə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az-Latn-AZ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54Mbps, </a:t>
            </a:r>
            <a:endParaRPr lang="az-Latn-AZ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48Mbps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36Mbps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24Mbps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18Mbps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12Mb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ps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11Mbps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9Mbps,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6Mbps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5.5Mbps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2Mbps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az-Latn-AZ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1Mbps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="" xmlns:a16="http://schemas.microsoft.com/office/drawing/2014/main" id="{F8C40A93-7ABD-4365-A931-93936B6F8180}"/>
              </a:ext>
            </a:extLst>
          </p:cNvPr>
          <p:cNvSpPr/>
          <p:nvPr/>
        </p:nvSpPr>
        <p:spPr>
          <a:xfrm rot="9900000">
            <a:off x="520143" y="283761"/>
            <a:ext cx="618514" cy="52263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="" xmlns:a16="http://schemas.microsoft.com/office/drawing/2014/main" id="{F8C40A93-7ABD-4365-A931-93936B6F8180}"/>
              </a:ext>
            </a:extLst>
          </p:cNvPr>
          <p:cNvSpPr/>
          <p:nvPr/>
        </p:nvSpPr>
        <p:spPr>
          <a:xfrm rot="11201038" flipH="1">
            <a:off x="10860917" y="326530"/>
            <a:ext cx="594069" cy="52263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4" name="Diamond 43"/>
          <p:cNvSpPr/>
          <p:nvPr/>
        </p:nvSpPr>
        <p:spPr>
          <a:xfrm>
            <a:off x="2405575" y="0"/>
            <a:ext cx="7920111" cy="1055077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24939" y="223297"/>
            <a:ext cx="1856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DI-524UP </a:t>
            </a:r>
          </a:p>
        </p:txBody>
      </p:sp>
    </p:spTree>
    <p:extLst>
      <p:ext uri="{BB962C8B-B14F-4D97-AF65-F5344CB8AC3E}">
        <p14:creationId xmlns:p14="http://schemas.microsoft.com/office/powerpoint/2010/main" val="21850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454152" y="2011223"/>
            <a:ext cx="4594746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- 54Mbps OFDM, PER 10%, -68dBm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- 48Mbps OFDM, PER 10%, -68dBm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- 36Mbps OFDM, PER 10%, -75dBm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- 24Mbps OFDM, PER 10%, -79dBm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- 18Mbps OFDM, PER 10%, -82dBm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- 12Mbps OFDM, PER 10%, -84dBm</a:t>
            </a:r>
          </a:p>
          <a:p>
            <a:endParaRPr lang="az-Latn-AZ" dirty="0" smtClean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59648" y="4476379"/>
            <a:ext cx="609600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-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11Mbps CCK, PER 8%, -82dBm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- 9Mbps OFDM, PER 10%, -87dBm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- 6Mbps OFDM, PER 10%, -88dBm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- 5.5Mbps CCK, PER 8%, -85dBm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- 2Mbps QPSK, PER 8%, -86dBm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- 1Mbps BPSK, PER 8%, -89dBm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4969" y="782489"/>
            <a:ext cx="458279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Simsiz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Alıcının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Həssaslığı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98" y="490923"/>
            <a:ext cx="2792210" cy="8961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58904" y="516714"/>
            <a:ext cx="2765587" cy="8961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0" y="4164037"/>
            <a:ext cx="12192000" cy="7033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14535" y="4220308"/>
            <a:ext cx="0" cy="2166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85913" y="2009336"/>
            <a:ext cx="0" cy="2166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1988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xmlns="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xmlns="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xmlns="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xmlns="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6" y="0"/>
            <a:ext cx="3861540" cy="1239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7997" y="430796"/>
            <a:ext cx="2570255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DI-524UP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2756" y="3204308"/>
            <a:ext cx="2114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4A5D62"/>
                </a:solidFill>
              </a:rPr>
              <a:t>Simsiz</a:t>
            </a:r>
            <a:r>
              <a:rPr lang="en-US" b="1" dirty="0">
                <a:solidFill>
                  <a:srgbClr val="4A5D62"/>
                </a:solidFill>
              </a:rPr>
              <a:t> </a:t>
            </a:r>
            <a:r>
              <a:rPr lang="en-US" b="1" dirty="0" err="1">
                <a:solidFill>
                  <a:srgbClr val="4A5D62"/>
                </a:solidFill>
              </a:rPr>
              <a:t>ötürülmə</a:t>
            </a:r>
            <a:r>
              <a:rPr lang="en-US" b="1" dirty="0">
                <a:solidFill>
                  <a:srgbClr val="4A5D62"/>
                </a:solidFill>
              </a:rPr>
              <a:t> </a:t>
            </a:r>
            <a:r>
              <a:rPr lang="en-US" b="1" dirty="0" err="1">
                <a:solidFill>
                  <a:srgbClr val="4A5D62"/>
                </a:solidFill>
              </a:rPr>
              <a:t>gücü</a:t>
            </a:r>
            <a:endParaRPr lang="en-US" b="1" dirty="0">
              <a:solidFill>
                <a:srgbClr val="4A5D62"/>
              </a:solidFill>
            </a:endParaRPr>
          </a:p>
          <a:p>
            <a:r>
              <a:rPr lang="en-US" dirty="0">
                <a:solidFill>
                  <a:srgbClr val="4A5D62"/>
                </a:solidFill>
              </a:rPr>
              <a:t>15 </a:t>
            </a:r>
            <a:r>
              <a:rPr lang="en-US" dirty="0" err="1">
                <a:solidFill>
                  <a:srgbClr val="4A5D62"/>
                </a:solidFill>
              </a:rPr>
              <a:t>dBm</a:t>
            </a:r>
            <a:r>
              <a:rPr lang="en-US" dirty="0">
                <a:solidFill>
                  <a:srgbClr val="4A5D62"/>
                </a:solidFill>
              </a:rPr>
              <a:t> +/- 2dBm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454" y="3063631"/>
            <a:ext cx="2424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4A7886"/>
                </a:solidFill>
              </a:rPr>
              <a:t>Antena</a:t>
            </a:r>
            <a:endParaRPr lang="en-US" b="1" dirty="0">
              <a:solidFill>
                <a:srgbClr val="4A7886"/>
              </a:solidFill>
            </a:endParaRPr>
          </a:p>
          <a:p>
            <a:r>
              <a:rPr lang="en-US" dirty="0">
                <a:solidFill>
                  <a:srgbClr val="4A7886"/>
                </a:solidFill>
              </a:rPr>
              <a:t>2dBi </a:t>
            </a:r>
            <a:r>
              <a:rPr lang="en-US" dirty="0" err="1">
                <a:solidFill>
                  <a:srgbClr val="4A7886"/>
                </a:solidFill>
              </a:rPr>
              <a:t>tək</a:t>
            </a:r>
            <a:r>
              <a:rPr lang="en-US" dirty="0">
                <a:solidFill>
                  <a:srgbClr val="4A7886"/>
                </a:solidFill>
              </a:rPr>
              <a:t> </a:t>
            </a:r>
            <a:r>
              <a:rPr lang="en-US" dirty="0" err="1">
                <a:solidFill>
                  <a:srgbClr val="4A7886"/>
                </a:solidFill>
              </a:rPr>
              <a:t>ayrılan</a:t>
            </a:r>
            <a:r>
              <a:rPr lang="en-US" dirty="0">
                <a:solidFill>
                  <a:srgbClr val="4A7886"/>
                </a:solidFill>
              </a:rPr>
              <a:t> </a:t>
            </a:r>
            <a:r>
              <a:rPr lang="en-US" dirty="0" err="1">
                <a:solidFill>
                  <a:srgbClr val="4A7886"/>
                </a:solidFill>
              </a:rPr>
              <a:t>əks</a:t>
            </a:r>
            <a:r>
              <a:rPr lang="en-US" dirty="0">
                <a:solidFill>
                  <a:srgbClr val="4A7886"/>
                </a:solidFill>
              </a:rPr>
              <a:t> SMA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2271" y="2571262"/>
            <a:ext cx="2330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Simsiz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işləmə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diapazonu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Daxili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100 m-ə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qədər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(328 ft.)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56210" y="2906710"/>
            <a:ext cx="2630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Açıq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havada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400 m-ə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qədər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(1312 ft.)</a:t>
            </a:r>
          </a:p>
        </p:txBody>
      </p:sp>
    </p:spTree>
    <p:extLst>
      <p:ext uri="{BB962C8B-B14F-4D97-AF65-F5344CB8AC3E}">
        <p14:creationId xmlns:p14="http://schemas.microsoft.com/office/powerpoint/2010/main" val="30525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57F4314A-8BF6-453D-88BA-94F21A03484B}"/>
              </a:ext>
            </a:extLst>
          </p:cNvPr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xmlns="" id="{53E26F38-4E68-4449-89D2-DEB9D89944A6}"/>
              </a:ext>
            </a:extLst>
          </p:cNvPr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xmlns="" id="{71F8858F-3D06-4964-8452-F61D45DF6B9A}"/>
              </a:ext>
            </a:extLst>
          </p:cNvPr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xmlns="" id="{1D757D48-D5A2-442A-8BC1-B5AF3D00FAA2}"/>
              </a:ext>
            </a:extLst>
          </p:cNvPr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xmlns="" id="{48BBF697-A0D3-4B15-8F61-F959A496FB50}"/>
              </a:ext>
            </a:extLst>
          </p:cNvPr>
          <p:cNvSpPr/>
          <p:nvPr/>
        </p:nvSpPr>
        <p:spPr>
          <a:xfrm>
            <a:off x="845708" y="178157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AD1C7C-896E-4BBA-AF22-7025C28AF464}"/>
              </a:ext>
            </a:extLst>
          </p:cNvPr>
          <p:cNvSpPr/>
          <p:nvPr/>
        </p:nvSpPr>
        <p:spPr>
          <a:xfrm rot="2700000">
            <a:off x="1361544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0894D7-9251-445F-9FFF-B7C982D1349B}"/>
              </a:ext>
            </a:extLst>
          </p:cNvPr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0BA2F7-C79A-436E-97B2-F1508BCD1C45}"/>
              </a:ext>
            </a:extLst>
          </p:cNvPr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49E9182-6ACE-4256-8C6A-E2AB94F5919B}"/>
              </a:ext>
            </a:extLst>
          </p:cNvPr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479D59F-AAC2-487B-969F-9574FF0AD196}"/>
              </a:ext>
            </a:extLst>
          </p:cNvPr>
          <p:cNvSpPr txBox="1"/>
          <p:nvPr/>
        </p:nvSpPr>
        <p:spPr>
          <a:xfrm rot="2700000">
            <a:off x="1523551" y="2467724"/>
            <a:ext cx="193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- VPN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ötürmə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ilə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NAT (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Şəbəkə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Ünvan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Tərcümə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)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C8F1C0-25E8-4100-BF38-2CC6E6BDA5FA}"/>
              </a:ext>
            </a:extLst>
          </p:cNvPr>
          <p:cNvSpPr txBox="1"/>
          <p:nvPr/>
        </p:nvSpPr>
        <p:spPr>
          <a:xfrm rot="2700000">
            <a:off x="3047957" y="2544668"/>
            <a:ext cx="193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- MAC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ünvanı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filtrləmə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EED0E1-058E-490E-840B-D8727DB64890}"/>
              </a:ext>
            </a:extLst>
          </p:cNvPr>
          <p:cNvSpPr txBox="1"/>
          <p:nvPr/>
        </p:nvSpPr>
        <p:spPr>
          <a:xfrm rot="2700000">
            <a:off x="4572363" y="2544669"/>
            <a:ext cx="193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- IP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ünvanı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filtrləmə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AB0A4B-6E61-4F9B-88BC-4741649C7A07}"/>
              </a:ext>
            </a:extLst>
          </p:cNvPr>
          <p:cNvSpPr txBox="1"/>
          <p:nvPr/>
        </p:nvSpPr>
        <p:spPr>
          <a:xfrm rot="2700000">
            <a:off x="6096769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az-Latn-AZ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-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URL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süzgəci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xmlns="" id="{A031C19F-08D6-485B-8F9B-EC2992894635}"/>
              </a:ext>
            </a:extLst>
          </p:cNvPr>
          <p:cNvSpPr/>
          <p:nvPr/>
        </p:nvSpPr>
        <p:spPr>
          <a:xfrm>
            <a:off x="9791350" y="1781577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82" y="571472"/>
            <a:ext cx="5160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Firewall </a:t>
            </a:r>
            <a:r>
              <a:rPr kumimoji="0" lang="en-US" sz="3600" b="1" i="0" strike="noStrike" kern="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Xüsusiyyətləri</a:t>
            </a:r>
            <a:endParaRPr kumimoji="0" lang="en-US" sz="3600" b="1" i="0" strike="noStrike" kern="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107766"/>
            <a:ext cx="12192000" cy="15474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574388" y="1378634"/>
            <a:ext cx="6260123" cy="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29841" y="475956"/>
            <a:ext cx="6260123" cy="2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25082" y="4540740"/>
            <a:ext cx="1196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Domen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</a:rPr>
              <a:t>bloklanması</a:t>
            </a:r>
            <a:r>
              <a:rPr lang="az-Latn-AZ" sz="2400" dirty="0" smtClean="0">
                <a:solidFill>
                  <a:schemeClr val="accent4">
                    <a:lumMod val="50000"/>
                  </a:schemeClr>
                </a:solidFill>
              </a:rPr>
              <a:t>                                                                         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Planlaşdırma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4" name="Straight Connector 43"/>
          <p:cNvCxnSpPr>
            <a:stCxn id="39" idx="0"/>
            <a:endCxn id="39" idx="2"/>
          </p:cNvCxnSpPr>
          <p:nvPr/>
        </p:nvCxnSpPr>
        <p:spPr>
          <a:xfrm>
            <a:off x="6096000" y="4107766"/>
            <a:ext cx="0" cy="1547447"/>
          </a:xfrm>
          <a:prstGeom prst="line">
            <a:avLst/>
          </a:prstGeom>
          <a:ln>
            <a:solidFill>
              <a:srgbClr val="57A7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054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BB1F368-5E5B-40EE-B7C8-6960AE5ACCE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xmlns="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xmlns="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xmlns="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xmlns="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xmlns="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xmlns="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xmlns="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xmlns="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6D96EBA-9EA8-4DD7-B975-1A918FE19473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4BDAE3C-9489-4842-90B9-9B98E4BFDDAA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6EE3F66-A252-42D3-BB15-73D160F8A87E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6C38EA92-ECC8-45F1-8C04-DAC77E35BCAF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5B5877E-FFC7-46AA-8BEE-96E1619D40BB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B374818-25F9-4B8D-89F9-F6078219B761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3" name="Isosceles Triangle 51">
            <a:extLst>
              <a:ext uri="{FF2B5EF4-FFF2-40B4-BE49-F238E27FC236}">
                <a16:creationId xmlns:a16="http://schemas.microsoft.com/office/drawing/2014/main" xmlns="" id="{8261E0BF-B0FC-4DDE-9C71-5879278CF22B}"/>
              </a:ext>
            </a:extLst>
          </p:cNvPr>
          <p:cNvSpPr/>
          <p:nvPr/>
        </p:nvSpPr>
        <p:spPr>
          <a:xfrm>
            <a:off x="9830959" y="376814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xmlns="" id="{9AD22653-7632-47EB-ADBB-962ABB576B3D}"/>
              </a:ext>
            </a:extLst>
          </p:cNvPr>
          <p:cNvSpPr/>
          <p:nvPr/>
        </p:nvSpPr>
        <p:spPr>
          <a:xfrm>
            <a:off x="8238450" y="372923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Rounded Rectangle 32">
            <a:extLst>
              <a:ext uri="{FF2B5EF4-FFF2-40B4-BE49-F238E27FC236}">
                <a16:creationId xmlns:a16="http://schemas.microsoft.com/office/drawing/2014/main" xmlns="" id="{973BE104-6F1A-4F0C-BC48-BF8AED3B4442}"/>
              </a:ext>
            </a:extLst>
          </p:cNvPr>
          <p:cNvSpPr/>
          <p:nvPr/>
        </p:nvSpPr>
        <p:spPr>
          <a:xfrm>
            <a:off x="5019772" y="3720391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xmlns="" id="{733D09AA-5AC3-4A52-A402-13D30E9903BB}"/>
              </a:ext>
            </a:extLst>
          </p:cNvPr>
          <p:cNvSpPr/>
          <p:nvPr/>
        </p:nvSpPr>
        <p:spPr>
          <a:xfrm>
            <a:off x="6612879" y="37189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xmlns="" id="{AB5DE8B7-5E89-4414-8DBD-1DBB28C10505}"/>
              </a:ext>
            </a:extLst>
          </p:cNvPr>
          <p:cNvSpPr/>
          <p:nvPr/>
        </p:nvSpPr>
        <p:spPr>
          <a:xfrm>
            <a:off x="3393731" y="3699651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8" name="Freeform 53">
            <a:extLst>
              <a:ext uri="{FF2B5EF4-FFF2-40B4-BE49-F238E27FC236}">
                <a16:creationId xmlns:a16="http://schemas.microsoft.com/office/drawing/2014/main" xmlns="" id="{F620BEAE-82A3-489E-8AA0-A7022BE4E1B8}"/>
              </a:ext>
            </a:extLst>
          </p:cNvPr>
          <p:cNvSpPr/>
          <p:nvPr/>
        </p:nvSpPr>
        <p:spPr>
          <a:xfrm>
            <a:off x="1774661" y="369402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55866" y="6001181"/>
            <a:ext cx="4616970" cy="52322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defTabSz="914286"/>
            <a:r>
              <a:rPr lang="en-US" sz="2800" dirty="0">
                <a:solidFill>
                  <a:srgbClr val="9CCCD2">
                    <a:lumMod val="50000"/>
                  </a:srgbClr>
                </a:solidFill>
              </a:rPr>
              <a:t>VPN </a:t>
            </a:r>
            <a:r>
              <a:rPr lang="en-US" sz="2800" dirty="0" err="1">
                <a:solidFill>
                  <a:srgbClr val="9CCCD2">
                    <a:lumMod val="50000"/>
                  </a:srgbClr>
                </a:solidFill>
              </a:rPr>
              <a:t>Keçid</a:t>
            </a:r>
            <a:r>
              <a:rPr lang="en-US" sz="2800" dirty="0">
                <a:solidFill>
                  <a:srgbClr val="9CCCD2">
                    <a:lumMod val="50000"/>
                  </a:srgbClr>
                </a:solidFill>
              </a:rPr>
              <a:t> / </a:t>
            </a:r>
            <a:r>
              <a:rPr lang="en-US" sz="2800" dirty="0" err="1">
                <a:solidFill>
                  <a:srgbClr val="9CCCD2">
                    <a:lumMod val="50000"/>
                  </a:srgbClr>
                </a:solidFill>
              </a:rPr>
              <a:t>Çox</a:t>
            </a:r>
            <a:r>
              <a:rPr lang="en-US" sz="2800" dirty="0">
                <a:solidFill>
                  <a:srgbClr val="9CCCD2">
                    <a:lumMod val="50000"/>
                  </a:srgbClr>
                </a:solidFill>
              </a:rPr>
              <a:t> </a:t>
            </a:r>
            <a:r>
              <a:rPr lang="en-US" sz="2800" dirty="0" err="1">
                <a:solidFill>
                  <a:srgbClr val="9CCCD2">
                    <a:lumMod val="50000"/>
                  </a:srgbClr>
                </a:solidFill>
              </a:rPr>
              <a:t>Sessiyalar</a:t>
            </a:r>
            <a:endParaRPr lang="en-US" sz="2800" dirty="0">
              <a:solidFill>
                <a:srgbClr val="9CCCD2">
                  <a:lumMod val="50000"/>
                </a:srgb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42280" y="4509533"/>
            <a:ext cx="103677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86"/>
            <a:r>
              <a:rPr lang="en-US" sz="2000" dirty="0" smtClean="0">
                <a:solidFill>
                  <a:srgbClr val="4A7886">
                    <a:lumMod val="75000"/>
                  </a:srgbClr>
                </a:solidFill>
              </a:rPr>
              <a:t>PPTP</a:t>
            </a:r>
            <a:r>
              <a:rPr lang="az-Latn-AZ" sz="2000" dirty="0" smtClean="0">
                <a:solidFill>
                  <a:srgbClr val="4A7886">
                    <a:lumMod val="75000"/>
                  </a:srgbClr>
                </a:solidFill>
              </a:rPr>
              <a:t>                                   </a:t>
            </a:r>
            <a:r>
              <a:rPr lang="en-US" sz="2000" dirty="0" smtClean="0">
                <a:solidFill>
                  <a:srgbClr val="4A7886">
                    <a:lumMod val="75000"/>
                  </a:srgbClr>
                </a:solidFill>
              </a:rPr>
              <a:t>L2TP</a:t>
            </a:r>
            <a:r>
              <a:rPr lang="az-Latn-AZ" sz="2000" dirty="0" smtClean="0">
                <a:solidFill>
                  <a:srgbClr val="4A7886">
                    <a:lumMod val="75000"/>
                  </a:srgbClr>
                </a:solidFill>
              </a:rPr>
              <a:t>                                 </a:t>
            </a:r>
            <a:r>
              <a:rPr lang="en-US" sz="2000" dirty="0" err="1" smtClean="0">
                <a:solidFill>
                  <a:srgbClr val="4A7886">
                    <a:lumMod val="75000"/>
                  </a:srgbClr>
                </a:solidFill>
              </a:rPr>
              <a:t>IPSec</a:t>
            </a:r>
            <a:endParaRPr lang="en-US" sz="2000" dirty="0">
              <a:solidFill>
                <a:srgbClr val="4A7886">
                  <a:lumMod val="75000"/>
                </a:srgb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2224585" y="5008728"/>
            <a:ext cx="736979" cy="98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0"/>
          </p:cNvCxnSpPr>
          <p:nvPr/>
        </p:nvCxnSpPr>
        <p:spPr>
          <a:xfrm flipH="1" flipV="1">
            <a:off x="4954137" y="4940490"/>
            <a:ext cx="10214" cy="10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496334" y="4940490"/>
            <a:ext cx="1569493" cy="10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93096" y="1265408"/>
            <a:ext cx="4623382" cy="52322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defTabSz="914286"/>
            <a:r>
              <a:rPr lang="en-US" sz="2800" dirty="0" err="1">
                <a:solidFill>
                  <a:srgbClr val="88BABE">
                    <a:lumMod val="50000"/>
                  </a:srgbClr>
                </a:solidFill>
              </a:rPr>
              <a:t>Təhlükəsizlik</a:t>
            </a:r>
            <a:r>
              <a:rPr lang="en-US" sz="2800" dirty="0">
                <a:solidFill>
                  <a:srgbClr val="88BABE">
                    <a:lumMod val="50000"/>
                  </a:srgbClr>
                </a:solidFill>
              </a:rPr>
              <a:t> </a:t>
            </a:r>
            <a:r>
              <a:rPr lang="en-US" sz="2800" dirty="0" err="1">
                <a:solidFill>
                  <a:srgbClr val="88BABE">
                    <a:lumMod val="50000"/>
                  </a:srgbClr>
                </a:solidFill>
              </a:rPr>
              <a:t>və</a:t>
            </a:r>
            <a:r>
              <a:rPr lang="en-US" sz="2800" dirty="0">
                <a:solidFill>
                  <a:srgbClr val="88BABE">
                    <a:lumMod val="50000"/>
                  </a:srgbClr>
                </a:solidFill>
              </a:rPr>
              <a:t> </a:t>
            </a:r>
            <a:r>
              <a:rPr lang="en-US" sz="2800" dirty="0" err="1">
                <a:solidFill>
                  <a:srgbClr val="88BABE">
                    <a:lumMod val="50000"/>
                  </a:srgbClr>
                </a:solidFill>
              </a:rPr>
              <a:t>emissiyalar</a:t>
            </a:r>
            <a:endParaRPr lang="en-US" sz="2800" dirty="0">
              <a:solidFill>
                <a:srgbClr val="88BABE">
                  <a:lumMod val="50000"/>
                </a:srgb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35095" y="2639789"/>
            <a:ext cx="885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86"/>
            <a:r>
              <a:rPr lang="en-US" sz="2000" dirty="0" smtClean="0">
                <a:solidFill>
                  <a:srgbClr val="4A5D62"/>
                </a:solidFill>
              </a:rPr>
              <a:t>FCC </a:t>
            </a:r>
            <a:r>
              <a:rPr lang="en-US" sz="2000" dirty="0">
                <a:solidFill>
                  <a:srgbClr val="4A5D62"/>
                </a:solidFill>
              </a:rPr>
              <a:t>Class </a:t>
            </a:r>
            <a:r>
              <a:rPr lang="en-US" sz="2000" dirty="0" smtClean="0">
                <a:solidFill>
                  <a:srgbClr val="4A5D62"/>
                </a:solidFill>
              </a:rPr>
              <a:t>B</a:t>
            </a:r>
            <a:r>
              <a:rPr lang="az-Latn-AZ" sz="2000" dirty="0" smtClean="0">
                <a:solidFill>
                  <a:srgbClr val="4A5D62"/>
                </a:solidFill>
              </a:rPr>
              <a:t>                               </a:t>
            </a:r>
            <a:r>
              <a:rPr lang="en-US" sz="2000" dirty="0" smtClean="0">
                <a:solidFill>
                  <a:srgbClr val="4A5D62"/>
                </a:solidFill>
              </a:rPr>
              <a:t>CE</a:t>
            </a:r>
            <a:r>
              <a:rPr lang="az-Latn-AZ" sz="2000" dirty="0" smtClean="0">
                <a:solidFill>
                  <a:srgbClr val="4A5D62"/>
                </a:solidFill>
              </a:rPr>
              <a:t>                                </a:t>
            </a:r>
            <a:r>
              <a:rPr lang="en-US" sz="2000" dirty="0" smtClean="0">
                <a:solidFill>
                  <a:srgbClr val="4A5D62"/>
                </a:solidFill>
              </a:rPr>
              <a:t>C-Tick</a:t>
            </a:r>
            <a:endParaRPr lang="en-US" sz="2000" dirty="0">
              <a:solidFill>
                <a:srgbClr val="4A5D62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469039" y="1828800"/>
            <a:ext cx="136477" cy="83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643952" y="1787857"/>
            <a:ext cx="1351128" cy="77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42746" y="1801504"/>
            <a:ext cx="1624084" cy="85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7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3">
            <a:extLst>
              <a:ext uri="{FF2B5EF4-FFF2-40B4-BE49-F238E27FC236}">
                <a16:creationId xmlns:a16="http://schemas.microsoft.com/office/drawing/2014/main" xmlns="" id="{CE462D1D-6267-4128-893C-4A6D70582B3F}"/>
              </a:ext>
            </a:extLst>
          </p:cNvPr>
          <p:cNvSpPr/>
          <p:nvPr/>
        </p:nvSpPr>
        <p:spPr>
          <a:xfrm>
            <a:off x="950303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" name="사각형: 둥근 모서리 34">
            <a:extLst>
              <a:ext uri="{FF2B5EF4-FFF2-40B4-BE49-F238E27FC236}">
                <a16:creationId xmlns:a16="http://schemas.microsoft.com/office/drawing/2014/main" xmlns="" id="{9260D530-276D-4FE4-9955-4E830527879C}"/>
              </a:ext>
            </a:extLst>
          </p:cNvPr>
          <p:cNvSpPr/>
          <p:nvPr/>
        </p:nvSpPr>
        <p:spPr>
          <a:xfrm>
            <a:off x="6198146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xmlns="" id="{55B45A1B-E09A-4ADD-B511-ED4FC5A0DBD3}"/>
              </a:ext>
            </a:extLst>
          </p:cNvPr>
          <p:cNvSpPr/>
          <p:nvPr/>
        </p:nvSpPr>
        <p:spPr>
          <a:xfrm>
            <a:off x="6198146" y="1872994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xmlns="" id="{06521220-BFCF-433A-9DB0-D5AB4375D1E4}"/>
              </a:ext>
            </a:extLst>
          </p:cNvPr>
          <p:cNvSpPr/>
          <p:nvPr/>
        </p:nvSpPr>
        <p:spPr>
          <a:xfrm>
            <a:off x="950303" y="1872994"/>
            <a:ext cx="10303851" cy="2077109"/>
          </a:xfrm>
          <a:prstGeom prst="roundRect">
            <a:avLst>
              <a:gd name="adj" fmla="val 122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C68D514-BA4B-426B-9762-5849F6FC927F}"/>
              </a:ext>
            </a:extLst>
          </p:cNvPr>
          <p:cNvSpPr/>
          <p:nvPr/>
        </p:nvSpPr>
        <p:spPr>
          <a:xfrm>
            <a:off x="1028458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7B1FB3F-EF02-4412-A564-82636B828F28}"/>
              </a:ext>
            </a:extLst>
          </p:cNvPr>
          <p:cNvSpPr/>
          <p:nvPr/>
        </p:nvSpPr>
        <p:spPr>
          <a:xfrm>
            <a:off x="10619180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7DC27D3-F9A6-4B0B-AAA3-F412B653AAE4}"/>
              </a:ext>
            </a:extLst>
          </p:cNvPr>
          <p:cNvSpPr/>
          <p:nvPr/>
        </p:nvSpPr>
        <p:spPr>
          <a:xfrm>
            <a:off x="10619180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4F3E8A5-EDF5-4D46-9D32-91075EC75915}"/>
              </a:ext>
            </a:extLst>
          </p:cNvPr>
          <p:cNvSpPr/>
          <p:nvPr/>
        </p:nvSpPr>
        <p:spPr>
          <a:xfrm>
            <a:off x="1028458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129932" y="-1"/>
            <a:ext cx="3062068" cy="1041009"/>
          </a:xfrm>
          <a:prstGeom prst="rect">
            <a:avLst/>
          </a:prstGeom>
          <a:solidFill>
            <a:srgbClr val="57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70892" y="1930682"/>
            <a:ext cx="3606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Simsiz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Təhlükəsizlik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1.</a:t>
            </a:r>
            <a:r>
              <a:rPr lang="en-US" dirty="0" smtClean="0">
                <a:solidFill>
                  <a:schemeClr val="bg1"/>
                </a:solidFill>
              </a:rPr>
              <a:t>64/128-bit </a:t>
            </a:r>
            <a:r>
              <a:rPr lang="en-US" dirty="0">
                <a:solidFill>
                  <a:schemeClr val="bg1"/>
                </a:solidFill>
              </a:rPr>
              <a:t>WEP </a:t>
            </a:r>
            <a:r>
              <a:rPr lang="en-US" dirty="0" err="1">
                <a:solidFill>
                  <a:schemeClr val="bg1"/>
                </a:solidFill>
              </a:rPr>
              <a:t>simsiz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məlumat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şifrələmə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2.</a:t>
            </a:r>
            <a:r>
              <a:rPr lang="en-US" dirty="0" smtClean="0">
                <a:solidFill>
                  <a:schemeClr val="bg1"/>
                </a:solidFill>
              </a:rPr>
              <a:t>WPA </a:t>
            </a:r>
            <a:r>
              <a:rPr lang="en-US" dirty="0">
                <a:solidFill>
                  <a:schemeClr val="bg1"/>
                </a:solidFill>
              </a:rPr>
              <a:t>Wi-Fi </a:t>
            </a:r>
            <a:r>
              <a:rPr lang="en-US" dirty="0" err="1">
                <a:solidFill>
                  <a:schemeClr val="bg1"/>
                </a:solidFill>
              </a:rPr>
              <a:t>qorunan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giriş</a:t>
            </a:r>
            <a:r>
              <a:rPr lang="en-US" dirty="0">
                <a:solidFill>
                  <a:schemeClr val="bg1"/>
                </a:solidFill>
              </a:rPr>
              <a:t> (TKIP, MIC, IV </a:t>
            </a:r>
            <a:r>
              <a:rPr lang="en-US" dirty="0" err="1">
                <a:solidFill>
                  <a:schemeClr val="bg1"/>
                </a:solidFill>
              </a:rPr>
              <a:t>genişləndirmə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paylaşılan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identifikasiyası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ilə</a:t>
            </a:r>
            <a:r>
              <a:rPr lang="en-US" dirty="0">
                <a:solidFill>
                  <a:schemeClr val="bg1"/>
                </a:solidFill>
              </a:rPr>
              <a:t> WEP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01161" y="2991115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az-Latn-AZ" dirty="0" smtClean="0">
                <a:solidFill>
                  <a:schemeClr val="bg1"/>
                </a:solidFill>
              </a:rPr>
              <a:t>3.</a:t>
            </a:r>
            <a:r>
              <a:rPr lang="en-US" dirty="0" smtClean="0">
                <a:solidFill>
                  <a:schemeClr val="bg1"/>
                </a:solidFill>
              </a:rPr>
              <a:t>WPA2 </a:t>
            </a:r>
            <a:r>
              <a:rPr lang="en-US" dirty="0">
                <a:solidFill>
                  <a:schemeClr val="bg1"/>
                </a:solidFill>
              </a:rPr>
              <a:t>Personal / WP A2 Enterprise 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77243" y="1125415"/>
            <a:ext cx="28135" cy="573258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4023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xmlns="" id="{C31DEB4C-E02B-4CED-8A7B-ECD215ED7372}"/>
              </a:ext>
            </a:extLst>
          </p:cNvPr>
          <p:cNvGrpSpPr/>
          <p:nvPr/>
        </p:nvGrpSpPr>
        <p:grpSpPr>
          <a:xfrm>
            <a:off x="4998220" y="2926159"/>
            <a:ext cx="2209468" cy="2209468"/>
            <a:chOff x="5126632" y="2555606"/>
            <a:chExt cx="1933593" cy="19335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FD81BC3-12A2-48A2-A8B3-A7F9DE4A9DA9}"/>
                </a:ext>
              </a:extLst>
            </p:cNvPr>
            <p:cNvSpPr/>
            <p:nvPr/>
          </p:nvSpPr>
          <p:spPr>
            <a:xfrm>
              <a:off x="5229903" y="2730314"/>
              <a:ext cx="172705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6">
              <a:extLst>
                <a:ext uri="{FF2B5EF4-FFF2-40B4-BE49-F238E27FC236}">
                  <a16:creationId xmlns:a16="http://schemas.microsoft.com/office/drawing/2014/main" xmlns="" id="{634A1FFF-1CF1-4C7E-884D-202096F5BF4C}"/>
                </a:ext>
              </a:extLst>
            </p:cNvPr>
            <p:cNvSpPr/>
            <p:nvPr/>
          </p:nvSpPr>
          <p:spPr>
            <a:xfrm>
              <a:off x="5126632" y="2555606"/>
              <a:ext cx="1933593" cy="19335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159D285-FBA5-4B32-887E-331CE047DBB3}"/>
                </a:ext>
              </a:extLst>
            </p:cNvPr>
            <p:cNvSpPr/>
            <p:nvPr/>
          </p:nvSpPr>
          <p:spPr>
            <a:xfrm>
              <a:off x="5234541" y="2663515"/>
              <a:ext cx="1717775" cy="1717775"/>
            </a:xfrm>
            <a:prstGeom prst="ellipse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243899" y="3694500"/>
            <a:ext cx="176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DI-524UP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27164" y="4068969"/>
            <a:ext cx="38451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Printer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Paylaşımı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1.</a:t>
            </a:r>
            <a:r>
              <a:rPr lang="en-US" dirty="0" smtClean="0">
                <a:solidFill>
                  <a:schemeClr val="bg1"/>
                </a:solidFill>
              </a:rPr>
              <a:t>USB </a:t>
            </a:r>
            <a:r>
              <a:rPr lang="en-US" dirty="0">
                <a:solidFill>
                  <a:schemeClr val="bg1"/>
                </a:solidFill>
              </a:rPr>
              <a:t>1.1 Tip A </a:t>
            </a:r>
            <a:r>
              <a:rPr lang="en-US" dirty="0" err="1">
                <a:solidFill>
                  <a:schemeClr val="bg1"/>
                </a:solidFill>
              </a:rPr>
              <a:t>portu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2.</a:t>
            </a:r>
            <a:r>
              <a:rPr lang="en-US" dirty="0" err="1" smtClean="0">
                <a:solidFill>
                  <a:schemeClr val="bg1"/>
                </a:solidFill>
              </a:rPr>
              <a:t>Çap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protokolları</a:t>
            </a:r>
            <a:r>
              <a:rPr lang="en-US" dirty="0">
                <a:solidFill>
                  <a:schemeClr val="bg1"/>
                </a:solidFill>
              </a:rPr>
              <a:t>: TCP / IP, Line Printer Daemon Protocol</a:t>
            </a:r>
          </a:p>
          <a:p>
            <a:r>
              <a:rPr lang="az-Latn-AZ" dirty="0" smtClean="0">
                <a:solidFill>
                  <a:schemeClr val="bg1"/>
                </a:solidFill>
              </a:rPr>
              <a:t>3.</a:t>
            </a:r>
            <a:r>
              <a:rPr lang="en-US" dirty="0" err="1" smtClean="0">
                <a:solidFill>
                  <a:schemeClr val="bg1"/>
                </a:solidFill>
              </a:rPr>
              <a:t>Dəstəklənən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platformalar</a:t>
            </a:r>
            <a:r>
              <a:rPr lang="en-US" dirty="0">
                <a:solidFill>
                  <a:schemeClr val="bg1"/>
                </a:solidFill>
              </a:rPr>
              <a:t>: Windows 95, 98, ME, 2000, XP, NT, Unix LPR, Mac OS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04183" y="3848243"/>
            <a:ext cx="41640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Diaqnostik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LEDlər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(light Emitting Diode-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işıq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yayan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diod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az-Latn-AZ" dirty="0" smtClean="0">
                <a:solidFill>
                  <a:schemeClr val="bg1"/>
                </a:solidFill>
              </a:rPr>
              <a:t>1.</a:t>
            </a:r>
            <a:r>
              <a:rPr lang="en-US" dirty="0" err="1" smtClean="0">
                <a:solidFill>
                  <a:schemeClr val="bg1"/>
                </a:solidFill>
              </a:rPr>
              <a:t>Güc</a:t>
            </a:r>
            <a:r>
              <a:rPr lang="en-US" dirty="0" smtClean="0">
                <a:solidFill>
                  <a:schemeClr val="bg1"/>
                </a:solidFill>
              </a:rPr>
              <a:t>-       </a:t>
            </a:r>
            <a:r>
              <a:rPr lang="az-Latn-AZ" dirty="0" smtClean="0">
                <a:solidFill>
                  <a:schemeClr val="bg1"/>
                </a:solidFill>
              </a:rPr>
              <a:t>4.</a:t>
            </a:r>
            <a:r>
              <a:rPr lang="en-US" dirty="0" smtClean="0">
                <a:solidFill>
                  <a:schemeClr val="bg1"/>
                </a:solidFill>
              </a:rPr>
              <a:t>LAN </a:t>
            </a:r>
            <a:r>
              <a:rPr lang="en-US" dirty="0">
                <a:solidFill>
                  <a:schemeClr val="bg1"/>
                </a:solidFill>
              </a:rPr>
              <a:t>(10 / 100Mbps)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2.</a:t>
            </a:r>
            <a:r>
              <a:rPr lang="en-US" dirty="0" smtClean="0">
                <a:solidFill>
                  <a:schemeClr val="bg1"/>
                </a:solidFill>
              </a:rPr>
              <a:t>Status     </a:t>
            </a:r>
            <a:r>
              <a:rPr lang="az-Latn-AZ" dirty="0" smtClean="0">
                <a:solidFill>
                  <a:schemeClr val="bg1"/>
                </a:solidFill>
              </a:rPr>
              <a:t>5.</a:t>
            </a:r>
            <a:r>
              <a:rPr lang="en-US" dirty="0" smtClean="0">
                <a:solidFill>
                  <a:schemeClr val="bg1"/>
                </a:solidFill>
              </a:rPr>
              <a:t>WLAN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z-Latn-AZ" dirty="0" smtClean="0">
                <a:solidFill>
                  <a:schemeClr val="bg1"/>
                </a:solidFill>
              </a:rPr>
              <a:t>3.</a:t>
            </a:r>
            <a:r>
              <a:rPr lang="en-US" dirty="0" smtClean="0">
                <a:solidFill>
                  <a:schemeClr val="bg1"/>
                </a:solidFill>
              </a:rPr>
              <a:t>WAN        </a:t>
            </a:r>
            <a:r>
              <a:rPr lang="az-Latn-AZ" dirty="0" smtClean="0">
                <a:solidFill>
                  <a:schemeClr val="bg1"/>
                </a:solidFill>
              </a:rPr>
              <a:t>6.</a:t>
            </a:r>
            <a:r>
              <a:rPr lang="en-US" dirty="0" smtClean="0">
                <a:solidFill>
                  <a:schemeClr val="bg1"/>
                </a:solidFill>
              </a:rPr>
              <a:t>USB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ounded Rectangle 51">
            <a:extLst>
              <a:ext uri="{FF2B5EF4-FFF2-40B4-BE49-F238E27FC236}">
                <a16:creationId xmlns:a16="http://schemas.microsoft.com/office/drawing/2014/main" xmlns="" id="{20962833-6DFC-4DBA-9478-1C909D815CCA}"/>
              </a:ext>
            </a:extLst>
          </p:cNvPr>
          <p:cNvSpPr/>
          <p:nvPr/>
        </p:nvSpPr>
        <p:spPr>
          <a:xfrm rot="16200000" flipH="1">
            <a:off x="5719243" y="252012"/>
            <a:ext cx="764059" cy="71956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8803" y="323558"/>
            <a:ext cx="11573197" cy="894944"/>
          </a:xfrm>
          <a:ln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 err="1"/>
              <a:t>Konfiqurasiya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İdarəetmə</a:t>
            </a:r>
            <a:endParaRPr lang="en-US" dirty="0"/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xmlns="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xmlns="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xmlns="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xmlns="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xmlns="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xmlns="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xmlns="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xmlns="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xmlns="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/>
            <a:r>
              <a:rPr lang="en-US" altLang="ko-KR" sz="7200" b="1" dirty="0">
                <a:solidFill>
                  <a:prstClr val="white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775729" y="237213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 smtClean="0">
                <a:solidFill>
                  <a:srgbClr val="4A5D62"/>
                </a:solidFill>
              </a:rPr>
              <a:t>Sürətli</a:t>
            </a:r>
            <a:r>
              <a:rPr lang="en-US" sz="2800" dirty="0" smtClean="0">
                <a:solidFill>
                  <a:srgbClr val="4A5D62"/>
                </a:solidFill>
              </a:rPr>
              <a:t> </a:t>
            </a:r>
            <a:r>
              <a:rPr lang="en-US" sz="2800" dirty="0" err="1">
                <a:solidFill>
                  <a:srgbClr val="4A5D62"/>
                </a:solidFill>
              </a:rPr>
              <a:t>Quraşdırma</a:t>
            </a:r>
            <a:r>
              <a:rPr lang="en-US" sz="2800" dirty="0">
                <a:solidFill>
                  <a:srgbClr val="4A5D62"/>
                </a:solidFill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-225083" y="2261774"/>
            <a:ext cx="5598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Internet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Explorer v.6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ya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Netscape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istifadə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edərək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veb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əsaslı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22831" y="3539756"/>
            <a:ext cx="635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Navigator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v.7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ya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digər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Java-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aktiv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brauzerlər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708568"/>
            <a:ext cx="5356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57A7BD"/>
                </a:solidFill>
              </a:rPr>
              <a:t> </a:t>
            </a:r>
            <a:r>
              <a:rPr lang="en-US" sz="2400" dirty="0" err="1">
                <a:solidFill>
                  <a:srgbClr val="4A7886"/>
                </a:solidFill>
              </a:rPr>
              <a:t>Dinamik</a:t>
            </a:r>
            <a:r>
              <a:rPr lang="en-US" sz="2400" dirty="0">
                <a:solidFill>
                  <a:srgbClr val="4A7886"/>
                </a:solidFill>
              </a:rPr>
              <a:t> </a:t>
            </a:r>
            <a:r>
              <a:rPr lang="en-US" sz="2400" dirty="0" err="1">
                <a:solidFill>
                  <a:srgbClr val="4A7886"/>
                </a:solidFill>
              </a:rPr>
              <a:t>Etki</a:t>
            </a:r>
            <a:r>
              <a:rPr lang="en-US" sz="2400" dirty="0">
                <a:solidFill>
                  <a:srgbClr val="4A7886"/>
                </a:solidFill>
              </a:rPr>
              <a:t> Alanı </a:t>
            </a:r>
            <a:r>
              <a:rPr lang="en-US" sz="2400" dirty="0" err="1">
                <a:solidFill>
                  <a:srgbClr val="4A7886"/>
                </a:solidFill>
              </a:rPr>
              <a:t>Sistemi</a:t>
            </a:r>
            <a:r>
              <a:rPr lang="en-US" sz="2400" dirty="0">
                <a:solidFill>
                  <a:srgbClr val="4A7886"/>
                </a:solidFill>
              </a:rPr>
              <a:t> (DDNS)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80628" y="4876187"/>
            <a:ext cx="5973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4A5D62"/>
                </a:solidFill>
              </a:rPr>
              <a:t> </a:t>
            </a:r>
            <a:r>
              <a:rPr lang="en-US" sz="2400" dirty="0">
                <a:solidFill>
                  <a:srgbClr val="4A5D62"/>
                </a:solidFill>
              </a:rPr>
              <a:t>Universal Plug and Play (UPnP) </a:t>
            </a:r>
            <a:r>
              <a:rPr lang="en-US" sz="2400" dirty="0" err="1">
                <a:solidFill>
                  <a:srgbClr val="4A5D62"/>
                </a:solidFill>
              </a:rPr>
              <a:t>Uyğundur</a:t>
            </a:r>
            <a:endParaRPr lang="en-US" sz="2400" dirty="0">
              <a:solidFill>
                <a:srgbClr val="4A5D6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5030932"/>
            <a:ext cx="5121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9CCCD2"/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Şəbəkə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vaxtı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protokolu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(NTP)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dəstəyi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33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4" b="17514"/>
          <a:stretch>
            <a:fillRect/>
          </a:stretch>
        </p:blipFill>
        <p:spPr>
          <a:ln>
            <a:solidFill>
              <a:srgbClr val="4A5D62"/>
            </a:solidFill>
          </a:ln>
        </p:spPr>
      </p:pic>
      <p:sp>
        <p:nvSpPr>
          <p:cNvPr id="6" name="Chord 5">
            <a:extLst>
              <a:ext uri="{FF2B5EF4-FFF2-40B4-BE49-F238E27FC236}">
                <a16:creationId xmlns:a16="http://schemas.microsoft.com/office/drawing/2014/main" xmlns="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9113" y="4543864"/>
            <a:ext cx="1595309" cy="646331"/>
          </a:xfrm>
          <a:prstGeom prst="rect">
            <a:avLst/>
          </a:prstGeom>
          <a:noFill/>
          <a:ln>
            <a:solidFill>
              <a:srgbClr val="4A5D62"/>
            </a:solidFill>
          </a:ln>
        </p:spPr>
        <p:txBody>
          <a:bodyPr wrap="none" rtlCol="0">
            <a:spAutoFit/>
          </a:bodyPr>
          <a:lstStyle/>
          <a:p>
            <a:r>
              <a:rPr lang="az-Latn-AZ" sz="3600" dirty="0" smtClean="0">
                <a:solidFill>
                  <a:schemeClr val="accent3">
                    <a:lumMod val="50000"/>
                  </a:schemeClr>
                </a:solidFill>
              </a:rPr>
              <a:t>Mənbə</a:t>
            </a:r>
            <a:endParaRPr 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020972" y="4065563"/>
            <a:ext cx="14068" cy="49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07469" y="5579571"/>
            <a:ext cx="8337347" cy="584775"/>
          </a:xfrm>
          <a:prstGeom prst="rect">
            <a:avLst/>
          </a:prstGeom>
          <a:ln>
            <a:solidFill>
              <a:srgbClr val="4A5D62"/>
            </a:solidFill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https://www.dlink.ru/mn/products/5/1216.html</a:t>
            </a:r>
          </a:p>
        </p:txBody>
      </p:sp>
    </p:spTree>
    <p:extLst>
      <p:ext uri="{BB962C8B-B14F-4D97-AF65-F5344CB8AC3E}">
        <p14:creationId xmlns:p14="http://schemas.microsoft.com/office/powerpoint/2010/main" val="915306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39"/>
          <p:cNvGrpSpPr/>
          <p:nvPr/>
        </p:nvGrpSpPr>
        <p:grpSpPr>
          <a:xfrm>
            <a:off x="4635901" y="2587051"/>
            <a:ext cx="2920175" cy="234700"/>
            <a:chOff x="4345425" y="2175475"/>
            <a:chExt cx="800750" cy="176025"/>
          </a:xfrm>
        </p:grpSpPr>
        <p:sp>
          <p:nvSpPr>
            <p:cNvPr id="1226" name="Google Shape;1226;p39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9"/>
          <p:cNvGrpSpPr/>
          <p:nvPr/>
        </p:nvGrpSpPr>
        <p:grpSpPr>
          <a:xfrm rot="140656">
            <a:off x="4726900" y="4238878"/>
            <a:ext cx="2437921" cy="234708"/>
            <a:chOff x="4345425" y="2175475"/>
            <a:chExt cx="800750" cy="176025"/>
          </a:xfrm>
        </p:grpSpPr>
        <p:sp>
          <p:nvSpPr>
            <p:cNvPr id="1232" name="Google Shape;1232;p39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38" name="Google Shape;1238;p39"/>
          <p:cNvSpPr/>
          <p:nvPr/>
        </p:nvSpPr>
        <p:spPr>
          <a:xfrm>
            <a:off x="9780234" y="4656801"/>
            <a:ext cx="1373405" cy="1835759"/>
          </a:xfrm>
          <a:custGeom>
            <a:avLst/>
            <a:gdLst/>
            <a:ahLst/>
            <a:cxnLst/>
            <a:rect l="l" t="t" r="r" b="b"/>
            <a:pathLst>
              <a:path w="20211" h="27015" extrusionOk="0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39" name="Google Shape;1239;p39"/>
          <p:cNvSpPr/>
          <p:nvPr/>
        </p:nvSpPr>
        <p:spPr>
          <a:xfrm rot="9797852">
            <a:off x="726573" y="1266651"/>
            <a:ext cx="1373411" cy="1835767"/>
          </a:xfrm>
          <a:custGeom>
            <a:avLst/>
            <a:gdLst/>
            <a:ahLst/>
            <a:cxnLst/>
            <a:rect l="l" t="t" r="r" b="b"/>
            <a:pathLst>
              <a:path w="20211" h="27015" extrusionOk="0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2599" y="2804074"/>
            <a:ext cx="507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az-Latn-AZ" sz="4000" kern="0" dirty="0">
                <a:solidFill>
                  <a:srgbClr val="B0D5F7">
                    <a:lumMod val="50000"/>
                  </a:srgb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roadway" panose="04040905080B02020502" pitchFamily="82" charset="0"/>
                <a:cs typeface="Arial"/>
                <a:sym typeface="Arial"/>
              </a:rPr>
              <a:t>Diqqətiniz üçün təşəkkürlər</a:t>
            </a:r>
            <a:endParaRPr lang="en-US" sz="4000" kern="0" dirty="0">
              <a:solidFill>
                <a:srgbClr val="B0D5F7">
                  <a:lumMod val="50000"/>
                </a:srgbClr>
              </a:solidFill>
              <a:effectLst>
                <a:reflection blurRad="6350" stA="50000" endA="300" endPos="50000" dist="29997" dir="5400000" sy="-100000" algn="bl" rotWithShape="0"/>
              </a:effectLst>
              <a:latin typeface="Broadway" panose="04040905080B020205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6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3">
            <a:extLst>
              <a:ext uri="{FF2B5EF4-FFF2-40B4-BE49-F238E27FC236}">
                <a16:creationId xmlns:a16="http://schemas.microsoft.com/office/drawing/2014/main" xmlns="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2844A2-5B94-42C9-82E3-30181E42A458}"/>
              </a:ext>
            </a:extLst>
          </p:cNvPr>
          <p:cNvSpPr txBox="1"/>
          <p:nvPr/>
        </p:nvSpPr>
        <p:spPr>
          <a:xfrm>
            <a:off x="5918233" y="497106"/>
            <a:ext cx="6273767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defTabSz="914286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DI-524UP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tipli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simsiz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marşrutlaşdırma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defTabSz="914286"/>
            <a:r>
              <a:rPr lang="az-Latn-AZ" altLang="ko-KR" sz="2400" b="1" dirty="0" smtClean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Nədi</a:t>
            </a:r>
            <a:r>
              <a:rPr lang="en-US" altLang="ko-KR" sz="2400" b="1" dirty="0" smtClean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r?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827" y="2442949"/>
            <a:ext cx="4233254" cy="34395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18997" y="1438282"/>
            <a:ext cx="49222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86"/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D-Link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AirPlusG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DI-524UP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simsiz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G router,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ev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və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kiçik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ofis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üçün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inkişaf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etmiş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lakin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əlverişli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bir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şəbəkə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həllidir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. Bu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marşrutlaşdırıcı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yüksək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sürətli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802.11g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simsiz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texnologiyanı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və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möhkəm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firewall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təhlükəsizlik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xüsusiyyətlərini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kiçik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bir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iş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qrupuna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genişzolaqlı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İnternet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bağlantısı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təmin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etməkdə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birləşdirir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.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İnteqrasiya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edilmiş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WLAN,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QoS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, firewall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çap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server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və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4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portlu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Ethernet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açarı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ilə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ilk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uzaq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əlaqələrini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yaradanlar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və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əlavə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xüsusiyyət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axtaran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daha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inkişaf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etmiş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istifadəçilər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üçün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ideal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bir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E7E6E6">
                    <a:lumMod val="25000"/>
                  </a:srgbClr>
                </a:solidFill>
              </a:rPr>
              <a:t>cihazdır</a:t>
            </a: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073254" y="1405719"/>
            <a:ext cx="5349922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75529" y="5625152"/>
            <a:ext cx="5349922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685444-4B0D-45F5-BF25-A4A2DC2F4043}"/>
              </a:ext>
            </a:extLst>
          </p:cNvPr>
          <p:cNvSpPr txBox="1"/>
          <p:nvPr/>
        </p:nvSpPr>
        <p:spPr>
          <a:xfrm>
            <a:off x="1078369" y="454648"/>
            <a:ext cx="567727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sz="4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Yüksək</a:t>
            </a:r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sürətli</a:t>
            </a:r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simsiz</a:t>
            </a:r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sürət</a:t>
            </a:r>
            <a:endParaRPr lang="ko-KR" altLang="en-US" sz="4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defTabSz="914286"/>
            <a:r>
              <a:rPr lang="en-US" altLang="ko-KR" sz="2000" b="1" dirty="0">
                <a:solidFill>
                  <a:prstClr val="white"/>
                </a:solidFill>
                <a:cs typeface="Arial" pitchFamily="34" charset="0"/>
              </a:rPr>
              <a:t>We Create Quality Professional </a:t>
            </a:r>
          </a:p>
          <a:p>
            <a:pPr defTabSz="914286"/>
            <a:r>
              <a:rPr lang="en-US" altLang="ko-KR" sz="2000" b="1" dirty="0">
                <a:solidFill>
                  <a:prstClr val="white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9694025" y="781737"/>
            <a:ext cx="1797390" cy="156567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3665" y="2099439"/>
            <a:ext cx="7665494" cy="30469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DI-524UP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marşrutlaşdırıcısı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simsiz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kanalları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vasitəsilə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maksimum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54Mbps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simsiz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siqnal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dərəcəsi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təqdim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axın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videolarını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onlayn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oyun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video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kliplər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kimi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yüksək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genişliyi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tətbiqetmələrini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Ethernet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kabellərinin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problemsiz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işləməsinə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Yüksək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tətbiqetmələrini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idarə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etmək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qabiliyyəti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eyni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zamanda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real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proqramlarını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daha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əyləncəli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daha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səmərəli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18865" y="436729"/>
            <a:ext cx="5349922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2764" y="5581933"/>
            <a:ext cx="106589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lpaper abstract, blue, background, Vector, squares, Geometric images for  desktop, section абстракции -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399" y="0"/>
            <a:ext cx="669560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4974685" y="2479098"/>
            <a:ext cx="3575538" cy="27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xmlns="" id="{20962833-6DFC-4DBA-9478-1C909D815CCA}"/>
              </a:ext>
            </a:extLst>
          </p:cNvPr>
          <p:cNvSpPr/>
          <p:nvPr/>
        </p:nvSpPr>
        <p:spPr>
          <a:xfrm rot="16200000" flipH="1">
            <a:off x="6037381" y="3139435"/>
            <a:ext cx="1233277" cy="1406769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A46710-813E-4250-9DC5-9200E25438E1}"/>
              </a:ext>
            </a:extLst>
          </p:cNvPr>
          <p:cNvSpPr txBox="1"/>
          <p:nvPr/>
        </p:nvSpPr>
        <p:spPr>
          <a:xfrm>
            <a:off x="444333" y="1132544"/>
            <a:ext cx="4887323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(Quality of Service-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Xidmətin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keyfiyyəti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) İnternet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bağlantısı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bir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qrup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istifadəçi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üçün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354" y="2511813"/>
            <a:ext cx="4684542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marşrutlaşdırıcı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qrup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istifadəçiyə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giriş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çıxış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məlumatlarının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tıxac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problemi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olmadan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hamar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bağlantısının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faydasını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yaşamaq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prioritet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növbələri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dəstəkləyir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QoS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dəstəyi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istifadəçilərin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İnternet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üzərindən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VoIP, multimedia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onlayn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oyunlar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tətbiqetmələr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yüksək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genişzolaqlı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ötürülmədən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zövq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almasına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yaradır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" y="2475914"/>
            <a:ext cx="4797083" cy="2757268"/>
          </a:xfrm>
          <a:prstGeom prst="rect">
            <a:avLst/>
          </a:prstGeom>
          <a:noFill/>
          <a:ln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8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7146389" y="0"/>
            <a:ext cx="5045612" cy="685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xfrm>
            <a:off x="-1" y="0"/>
            <a:ext cx="9664505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D9F240-1888-49F3-94F6-C737351F2764}"/>
              </a:ext>
            </a:extLst>
          </p:cNvPr>
          <p:cNvSpPr txBox="1"/>
          <p:nvPr/>
        </p:nvSpPr>
        <p:spPr>
          <a:xfrm>
            <a:off x="2025352" y="314223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 defTabSz="914286"/>
            <a:r>
              <a:rPr lang="en-US" altLang="ko-KR" sz="3600" b="1">
                <a:solidFill>
                  <a:prstClr val="white"/>
                </a:solidFill>
                <a:cs typeface="Arial" pitchFamily="34" charset="0"/>
              </a:rPr>
              <a:t>Şəbəkə</a:t>
            </a:r>
            <a:endParaRPr lang="en-US" altLang="ko-KR" sz="3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4C6472-9311-4798-A3D3-823CAE0FC7FC}"/>
              </a:ext>
            </a:extLst>
          </p:cNvPr>
          <p:cNvSpPr txBox="1"/>
          <p:nvPr/>
        </p:nvSpPr>
        <p:spPr>
          <a:xfrm>
            <a:off x="393896" y="932314"/>
            <a:ext cx="3964460" cy="553998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r" defTabSz="914286"/>
            <a:r>
              <a:rPr lang="en-US" altLang="ko-KR" sz="3600" b="1">
                <a:solidFill>
                  <a:prstClr val="white"/>
                </a:solidFill>
                <a:cs typeface="Arial" pitchFamily="34" charset="0"/>
              </a:rPr>
              <a:t>Təhlükəsizliyi</a:t>
            </a:r>
            <a:endParaRPr lang="en-US" altLang="ko-KR" sz="3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1697" y="3442456"/>
            <a:ext cx="5050303" cy="286232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Giriş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nəzarəti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port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mənbə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təyinat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MAC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IP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adreslərinə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əsaslanan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filtrləmə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təmin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edilir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Virtual Server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Xəritəçəkmə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yönləndirici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serverlərinizi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yerlərinizi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hələ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hakerlərdən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qoruyarkən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ayrı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FTP,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çox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oyunun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eyni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İnternetdə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görünən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adresini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paylaşmasına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verəcək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şəkildə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qurula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Yönləndiricinin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daxili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portlarından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hansı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birini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DMZ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fəaliyyət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göstərməsi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konfiqurasiya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bilərsiniz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488982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13">
            <a:extLst>
              <a:ext uri="{FF2B5EF4-FFF2-40B4-BE49-F238E27FC236}">
                <a16:creationId xmlns:a16="http://schemas.microsoft.com/office/drawing/2014/main" xmlns="" id="{AC4EE024-F8AD-4E09-9EAB-60431AD940A6}"/>
              </a:ext>
            </a:extLst>
          </p:cNvPr>
          <p:cNvSpPr/>
          <p:nvPr/>
        </p:nvSpPr>
        <p:spPr>
          <a:xfrm>
            <a:off x="6382193" y="1495123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r="11974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3384645" y="0"/>
            <a:ext cx="8807355" cy="1296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7653" y="332321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Şəbəkə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Təhlükəsizliyi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4524" y="1442667"/>
            <a:ext cx="48814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Valideyn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nəzarəti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istənməyən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URL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veb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saytlarını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süzgəcdən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keçirməyə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domenləri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bloklamağa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planlaşdırma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yolu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ilə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İnternetdən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istifadə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gününü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nəzarət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etməyə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imkan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verir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 VPN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ötürülməsi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mobil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istifadəçilərin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ofislərdən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fayllara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poçtlara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evdə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işləmək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üçün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kompleks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VPN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müştəri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proqramından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istifadə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etmədən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daxil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olmasına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imkan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vermək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üçün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təmin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edilir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973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xmlns="" id="{E55B43E4-1E36-4A3E-9C9D-451107EF71AA}"/>
              </a:ext>
            </a:extLst>
          </p:cNvPr>
          <p:cNvSpPr/>
          <p:nvPr/>
        </p:nvSpPr>
        <p:spPr>
          <a:xfrm rot="16200000">
            <a:off x="5278134" y="5690869"/>
            <a:ext cx="791067" cy="7915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104533F-B06D-40B8-B69A-DF2B32255D51}"/>
              </a:ext>
            </a:extLst>
          </p:cNvPr>
          <p:cNvCxnSpPr>
            <a:cxnSpLocks/>
          </p:cNvCxnSpPr>
          <p:nvPr/>
        </p:nvCxnSpPr>
        <p:spPr>
          <a:xfrm>
            <a:off x="581025" y="3425312"/>
            <a:ext cx="503827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Placeholder 20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r="19517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6" r="28176"/>
          <a:stretch>
            <a:fillRect/>
          </a:stretch>
        </p:blipFill>
        <p:spPr/>
      </p:pic>
      <p:sp>
        <p:nvSpPr>
          <p:cNvPr id="16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5846278" y="186672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cxnSp>
        <p:nvCxnSpPr>
          <p:cNvPr id="17" name="Elbow Connector 126">
            <a:extLst>
              <a:ext uri="{FF2B5EF4-FFF2-40B4-BE49-F238E27FC236}">
                <a16:creationId xmlns:a16="http://schemas.microsoft.com/office/drawing/2014/main" xmlns="" id="{F8C0105F-340D-4EF4-8A96-7D2776D1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880" y="1039775"/>
            <a:ext cx="4585320" cy="3529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26">
            <a:extLst>
              <a:ext uri="{FF2B5EF4-FFF2-40B4-BE49-F238E27FC236}">
                <a16:creationId xmlns:a16="http://schemas.microsoft.com/office/drawing/2014/main" xmlns="" id="{F8C0105F-340D-4EF4-8A96-7D2776D1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09668" y="995227"/>
            <a:ext cx="4585320" cy="3529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26">
            <a:extLst>
              <a:ext uri="{FF2B5EF4-FFF2-40B4-BE49-F238E27FC236}">
                <a16:creationId xmlns:a16="http://schemas.microsoft.com/office/drawing/2014/main" xmlns="" id="{F8C0105F-340D-4EF4-8A96-7D2776D1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8800" y="967093"/>
            <a:ext cx="4585320" cy="3529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26">
            <a:extLst>
              <a:ext uri="{FF2B5EF4-FFF2-40B4-BE49-F238E27FC236}">
                <a16:creationId xmlns:a16="http://schemas.microsoft.com/office/drawing/2014/main" xmlns="" id="{F8C0105F-340D-4EF4-8A96-7D2776D1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69458" y="967091"/>
            <a:ext cx="4585320" cy="3529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12588" y="2667559"/>
            <a:ext cx="4903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inteqrasiya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olunmuş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Çap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 Server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və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 Ethernet Switch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477" y="3474946"/>
            <a:ext cx="56880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USB printer </a:t>
            </a:r>
            <a:r>
              <a:rPr lang="en-US" dirty="0" err="1"/>
              <a:t>portu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inteqrasiya</a:t>
            </a:r>
            <a:r>
              <a:rPr lang="en-US" dirty="0"/>
              <a:t> </a:t>
            </a:r>
            <a:r>
              <a:rPr lang="en-US" dirty="0" err="1"/>
              <a:t>olunmuş</a:t>
            </a:r>
            <a:r>
              <a:rPr lang="en-US" dirty="0"/>
              <a:t> </a:t>
            </a:r>
            <a:r>
              <a:rPr lang="en-US" dirty="0" err="1"/>
              <a:t>çap</a:t>
            </a:r>
            <a:r>
              <a:rPr lang="en-US" dirty="0"/>
              <a:t> server </a:t>
            </a:r>
            <a:r>
              <a:rPr lang="en-US" dirty="0" err="1"/>
              <a:t>funksiyası</a:t>
            </a:r>
            <a:r>
              <a:rPr lang="en-US" dirty="0"/>
              <a:t>, USB </a:t>
            </a:r>
            <a:r>
              <a:rPr lang="en-US" dirty="0" err="1"/>
              <a:t>printerini</a:t>
            </a:r>
            <a:r>
              <a:rPr lang="en-US" dirty="0"/>
              <a:t> </a:t>
            </a:r>
            <a:r>
              <a:rPr lang="en-US" dirty="0" err="1"/>
              <a:t>paylaşmağınıza</a:t>
            </a:r>
            <a:r>
              <a:rPr lang="en-US" dirty="0"/>
              <a:t> </a:t>
            </a:r>
            <a:r>
              <a:rPr lang="en-US" dirty="0" err="1"/>
              <a:t>imkan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İstifadəçilər</a:t>
            </a:r>
            <a:r>
              <a:rPr lang="en-US" dirty="0"/>
              <a:t> </a:t>
            </a:r>
            <a:r>
              <a:rPr lang="en-US" dirty="0" err="1"/>
              <a:t>çap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səhifələrini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sənədlərini</a:t>
            </a:r>
            <a:r>
              <a:rPr lang="en-US" dirty="0"/>
              <a:t> </a:t>
            </a:r>
            <a:r>
              <a:rPr lang="en-US" dirty="0" err="1"/>
              <a:t>printerə</a:t>
            </a:r>
            <a:r>
              <a:rPr lang="en-US" dirty="0"/>
              <a:t> </a:t>
            </a:r>
            <a:r>
              <a:rPr lang="en-US" dirty="0" err="1"/>
              <a:t>göndərə</a:t>
            </a:r>
            <a:r>
              <a:rPr lang="en-US" dirty="0"/>
              <a:t> </a:t>
            </a:r>
            <a:r>
              <a:rPr lang="en-US" dirty="0" err="1"/>
              <a:t>bilərlər</a:t>
            </a:r>
            <a:r>
              <a:rPr lang="en-US" dirty="0"/>
              <a:t>. </a:t>
            </a:r>
            <a:r>
              <a:rPr lang="en-US" dirty="0" err="1"/>
              <a:t>Çap</a:t>
            </a:r>
            <a:r>
              <a:rPr lang="en-US" dirty="0"/>
              <a:t> server TCP / IP, Line Printer Daemon Protocol, Microsoft Windows, Unix </a:t>
            </a:r>
            <a:r>
              <a:rPr lang="en-US" dirty="0" err="1"/>
              <a:t>və</a:t>
            </a:r>
            <a:r>
              <a:rPr lang="en-US" dirty="0"/>
              <a:t> Mac OS </a:t>
            </a:r>
            <a:r>
              <a:rPr lang="en-US" dirty="0" err="1"/>
              <a:t>dəstəkləyir</a:t>
            </a:r>
            <a:r>
              <a:rPr lang="en-US" dirty="0"/>
              <a:t>. </a:t>
            </a:r>
            <a:r>
              <a:rPr lang="en-US" dirty="0" err="1"/>
              <a:t>Bundan</a:t>
            </a:r>
            <a:r>
              <a:rPr lang="en-US" dirty="0"/>
              <a:t> </a:t>
            </a:r>
            <a:r>
              <a:rPr lang="en-US" dirty="0" err="1"/>
              <a:t>əlavə</a:t>
            </a:r>
            <a:r>
              <a:rPr lang="en-US" dirty="0"/>
              <a:t>, </a:t>
            </a:r>
            <a:r>
              <a:rPr lang="en-US" dirty="0" err="1"/>
              <a:t>inteqrasiya</a:t>
            </a:r>
            <a:r>
              <a:rPr lang="en-US" dirty="0"/>
              <a:t> </a:t>
            </a:r>
            <a:r>
              <a:rPr lang="en-US" dirty="0" err="1"/>
              <a:t>olunmuş</a:t>
            </a:r>
            <a:r>
              <a:rPr lang="en-US" dirty="0"/>
              <a:t> 4 </a:t>
            </a:r>
            <a:r>
              <a:rPr lang="en-US" dirty="0" err="1"/>
              <a:t>portlu</a:t>
            </a:r>
            <a:r>
              <a:rPr lang="en-US" dirty="0"/>
              <a:t> </a:t>
            </a:r>
            <a:r>
              <a:rPr lang="en-US" dirty="0" err="1"/>
              <a:t>keçid</a:t>
            </a:r>
            <a:r>
              <a:rPr lang="en-US" dirty="0"/>
              <a:t> 4 </a:t>
            </a:r>
            <a:r>
              <a:rPr lang="en-US" dirty="0" err="1"/>
              <a:t>kompüterə</a:t>
            </a:r>
            <a:r>
              <a:rPr lang="en-US" dirty="0"/>
              <a:t> </a:t>
            </a:r>
            <a:r>
              <a:rPr lang="en-US" dirty="0" err="1"/>
              <a:t>qədər</a:t>
            </a:r>
            <a:r>
              <a:rPr lang="en-US" dirty="0"/>
              <a:t> </a:t>
            </a:r>
            <a:r>
              <a:rPr lang="en-US" dirty="0" err="1"/>
              <a:t>birləşdirməyə</a:t>
            </a:r>
            <a:r>
              <a:rPr lang="en-US" dirty="0"/>
              <a:t> </a:t>
            </a:r>
            <a:r>
              <a:rPr lang="en-US" dirty="0" err="1"/>
              <a:t>imkan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Bu, </a:t>
            </a:r>
            <a:r>
              <a:rPr lang="en-US" dirty="0" err="1"/>
              <a:t>şəbəkə</a:t>
            </a:r>
            <a:r>
              <a:rPr lang="en-US" dirty="0"/>
              <a:t> </a:t>
            </a:r>
            <a:r>
              <a:rPr lang="en-US" dirty="0" err="1"/>
              <a:t>kompüter</a:t>
            </a:r>
            <a:r>
              <a:rPr lang="en-US" dirty="0"/>
              <a:t> </a:t>
            </a:r>
            <a:r>
              <a:rPr lang="en-US" dirty="0" err="1"/>
              <a:t>əlaqələri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açarın</a:t>
            </a:r>
            <a:r>
              <a:rPr lang="en-US" dirty="0"/>
              <a:t> </a:t>
            </a:r>
            <a:r>
              <a:rPr lang="en-US" dirty="0" err="1"/>
              <a:t>alınması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quraşdırılması</a:t>
            </a:r>
            <a:r>
              <a:rPr lang="en-US" dirty="0"/>
              <a:t> </a:t>
            </a:r>
            <a:r>
              <a:rPr lang="en-US" dirty="0" err="1"/>
              <a:t>maliyyətini</a:t>
            </a:r>
            <a:r>
              <a:rPr lang="en-US" dirty="0"/>
              <a:t> </a:t>
            </a:r>
            <a:r>
              <a:rPr lang="en-US" dirty="0" err="1"/>
              <a:t>saxlayır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7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9272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Asan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Quraşdırma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xmlns="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xmlns="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xmlns="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xmlns="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xmlns="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881575" y="1850630"/>
            <a:ext cx="48299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Sadə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ağıllı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veb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əsaslı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quraşdırma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istifadəçilərə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yüksək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sürətli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İnternet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bağlantısı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faylları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mənbələri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oyunları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bölüşmək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sadəcə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ünsiyyət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qurmaq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yönləndiricini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tez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zamanda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qurmağı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kompüterləri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birləşdirməsini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təmin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etmək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bu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router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ilə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təmin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edilmişdir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82155" y="2081071"/>
            <a:ext cx="4496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Router, </a:t>
            </a:r>
            <a:r>
              <a:rPr lang="en-US" sz="1600" dirty="0" err="1">
                <a:solidFill>
                  <a:schemeClr val="bg1"/>
                </a:solidFill>
              </a:rPr>
              <a:t>heterojen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standartlara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əsaslanan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şəbəkə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cihazları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arasında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asan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möhkəm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əlaqə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üçün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nəzərdə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tutulmuşdur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80825" y="253218"/>
            <a:ext cx="6105378" cy="123795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02523" y="168812"/>
            <a:ext cx="7610622" cy="14067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80050" y="4156092"/>
            <a:ext cx="39295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Kompüterlər, onlayn tətbiqetmələrin funksionallığından məhrum olmadan təmin olunan təhlükəsizlikdən tam istifadə etmək üçün UDP / TCP portlarının avtomatik açılışı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08763" y="4737687"/>
            <a:ext cx="4473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bağlanması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bu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yönləndirici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ilə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birbaşa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əlaqə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qura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bilər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91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A008017-CC51-4990-8481-D84182FC2D3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DC7E830-5F33-4558-82D0-498B17212A77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B52981E-3186-4103-9A43-7D8CAFEF36A4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A056AE1-7373-4198-85CE-17F3E93342A6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xmlns="" id="{80CAB3E7-ACA6-4B6E-AAFB-06E0D88FEEFF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E11FFD-F7CA-4124-BC24-415852E9BF56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859096A-E631-4A9A-8FBC-F1E658D4D820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26FC49D-32F6-4E44-8608-5F8B35AA5A9D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DBCD006-A3B4-4FAC-BA99-60BD57DDBDA3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E56D90B3-E92A-47EA-90AF-0DFCF27E984E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1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xmlns="" id="{474E881C-D3F2-4617-9982-12F10661A459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2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xmlns="" id="{3A17D986-43E4-4883-8094-C49A77B657C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3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xmlns="" id="{977D14EC-63E0-482B-AF0D-02C8BE6B5B95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xmlns="" id="{F9811E08-0484-45FD-A0B3-C7A80AAE3DFE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xmlns="" id="{F96E3BEA-4215-42FB-A7CF-D17DA11AB2B3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xmlns="" id="{1FBDE3CB-A0ED-42A8-81EB-84474761915A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848578" y="182880"/>
            <a:ext cx="3713871" cy="858129"/>
          </a:xfrm>
          <a:prstGeom prst="rect">
            <a:avLst/>
          </a:prstGeom>
          <a:solidFill>
            <a:srgbClr val="57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513898" y="346390"/>
            <a:ext cx="3161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Cihazın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36320" y="4020236"/>
            <a:ext cx="24806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Avtomatik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MDI / MDIX-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dəstəkləyən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10 / 100BASE-TX Ethernet WAN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portu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13760" y="3148038"/>
            <a:ext cx="19600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Avtomatik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MDI / MDIX-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dəstəkləyən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4 10 / 100BASE-TX Ethernet LAN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portu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35963" y="3089589"/>
            <a:ext cx="2113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USB 1.1 printer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portu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40521" y="2470610"/>
            <a:ext cx="2219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802.11g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simsiz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LAN</a:t>
            </a:r>
          </a:p>
        </p:txBody>
      </p:sp>
    </p:spTree>
    <p:extLst>
      <p:ext uri="{BB962C8B-B14F-4D97-AF65-F5344CB8AC3E}">
        <p14:creationId xmlns:p14="http://schemas.microsoft.com/office/powerpoint/2010/main" val="3686457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944</Words>
  <Application>Microsoft Office PowerPoint</Application>
  <PresentationFormat>Widescreen</PresentationFormat>
  <Paragraphs>115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 Unicode MS</vt:lpstr>
      <vt:lpstr>Arial</vt:lpstr>
      <vt:lpstr>Broadway</vt:lpstr>
      <vt:lpstr>Calibri</vt:lpstr>
      <vt:lpstr>Calibri Light</vt:lpstr>
      <vt:lpstr>Courier New</vt:lpstr>
      <vt:lpstr>Itim</vt:lpstr>
      <vt:lpstr>Merriweather</vt:lpstr>
      <vt:lpstr>Muli</vt:lpstr>
      <vt:lpstr>Times New Roman</vt:lpstr>
      <vt:lpstr>Wingdings</vt:lpstr>
      <vt:lpstr>1_Office Theme</vt:lpstr>
      <vt:lpstr>Contents Slide Master</vt:lpstr>
      <vt:lpstr>1_Contents Slide Master</vt:lpstr>
      <vt:lpstr>Online Notebook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created xsi:type="dcterms:W3CDTF">2020-11-23T22:36:27Z</dcterms:created>
  <dcterms:modified xsi:type="dcterms:W3CDTF">2020-11-26T06:31:57Z</dcterms:modified>
</cp:coreProperties>
</file>